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3812E3E6-6FD6-AB1E-B5F3-3043724E3636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63FEDCE5-9846-18E6-DF96-0460FB6DA155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A6F51100-2F3D-BC43-2789-E017BC24B698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xmlns="" id="{3F59A21F-387F-86F6-63F1-7F1386E5CF8D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28F20A99-789D-E506-4B50-F6B1A4266EC4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69A9D5EA-69E8-908D-6196-93CA75F7EB1C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B781D631-B5D8-1381-5549-D8C7AF8218AE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FE544C7D-B8B4-3F51-44F4-36E01405F1E5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xmlns="" id="{EC7ECAAE-6835-0316-5D1E-52875F522E9A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xmlns="" id="{042ECB37-243A-B93D-8926-944CBCD86E77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xmlns="" id="{D129D2D7-C4B4-43BF-91C0-BB54487A4A93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xmlns="" id="{3B791DF2-D6D1-FED8-5171-839260BD653B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xmlns="" id="{0C060A03-33AF-1B1E-DEBA-92866D5DD6F3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xmlns="" id="{CB3FA830-39E2-07B8-297E-2A5876F0CF42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xmlns="" id="{57C88ED9-FD9B-77BB-8D46-61D582A36DC3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xmlns="" id="{5A4C861C-9323-A966-0D92-6941A4E485A3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xmlns="" id="{F8B2AB3F-B7DA-15D8-DB16-245651E4121F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xmlns="" id="{E8D863F0-B248-F849-2B33-BDFE8BA8B161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xmlns="" id="{EDDE9D0F-8D5F-7ED1-6A47-86E123116C39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xmlns="" id="{812A9105-9C7D-462A-7416-E94ED808D99C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xmlns="" id="{C841705C-5F5D-50CC-1082-88ACA2D4CB11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xmlns="" id="{F529426D-B48F-8E00-D0BF-9861DAF6F886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xmlns="" id="{76F47A19-A889-3AAA-836F-066BCCD42BD9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xmlns="" id="{324B54F6-4946-87D3-EAB7-63F322E319B0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29A47A29-CD35-7213-FEE9-89F844555545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C3F2ED23-694E-7A61-4E5F-486894640CB3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5DA6BBD5-0875-7DA4-0883-FB6CF50113AB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CD9AFEB4-B47A-123B-3BC1-91E1085AD103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F82946EE-B14D-526C-54CB-A55D2301123D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D2FD26D7-D11E-7E16-3448-5E3F5CEEA0AA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8F2854B0-522E-EF94-38BB-5ED57CBED908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A5C6E671-6601-0718-695F-85987C6CB297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62959D37-59AF-A33A-E866-42BD8772620B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xmlns="" id="{0CE0D3D4-66C9-F264-0795-F8A37C8E7A2F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xmlns="" id="{1684767F-FC4E-06CC-C43C-E3102EA96DA1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46A0300D-5555-F852-D605-293A35AC1E55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4BB972F2-F79D-A4DE-8243-87AA3492E285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xmlns="" id="{53FAEE87-AC92-1D9A-D8CB-E44C45FFCD7B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3540EB3E-C29C-195A-6004-4EC89E9192E3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xmlns="" id="{21D3B95D-D3C0-66D8-E663-BB94A8F4767B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xmlns="" id="{BF961FDD-539E-A172-B558-23658B4A31EC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xmlns="" id="{33FA61C7-D478-5120-0686-9D1D308B85D2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xmlns="" id="{C94C125A-6F00-6AD7-5D12-0A1C7DC79002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xmlns="" id="{BF73A85F-FE9B-1E69-0736-9799B3B8467D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39C28644-5A50-E58D-8DF1-71C7B8F65084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xmlns="" id="{E0A07492-95AA-78B0-3A8E-D122604DC92E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xmlns="" id="{FD63BC08-DD0E-DA07-AA2C-BE62D3480DC4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xmlns="" id="{2F1ADC1A-003E-C54C-D8CE-445C76E59147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xmlns="" id="{E367885A-86B4-B5D4-A397-32B17FAAD225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xmlns="" id="{84986D45-8EF2-9062-EFE0-08B229B16915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xmlns="" id="{26433311-9A2F-6B5D-1DC9-CC0F2991D0E1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3772F3DD-B68A-C302-0FE8-63F3DFD2B6A9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97866960-72D8-A21A-AA01-6766E9AEF21E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B4E0643E-139C-CDB7-FA43-34ED4E56FF53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9F7A33B1-CE87-62D5-195C-74A68C8A9E4A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54666A67-FE13-6225-0E37-CF3CCE1CF02B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xmlns="" id="{FFFA7E47-60B3-A44A-BD98-EBBD43DCA1A5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xmlns="" id="{AF766BA4-F76A-6210-3BD0-CB253A10EF18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A27A2781-22B2-4CFD-2540-D043D6DE26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05506" y="4480560"/>
            <a:ext cx="5993892" cy="1166490"/>
          </a:xfrm>
        </p:spPr>
        <p:txBody>
          <a:bodyPr anchorCtr="1"/>
          <a:lstStyle>
            <a:lvl1pPr marL="0" indent="0" algn="ctr">
              <a:buNone/>
              <a:defRPr sz="1400" cap="all" spc="6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E1A37A2-48A2-769C-ECD7-EA1D48DCA2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762256D-22C6-462F-BE25-96C6AEDEFD3B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99CB2E1-89E1-A1CF-6D0C-B220B03CB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CDFC458-EE35-EF76-1F97-486E62AC6D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86FD001-085C-4A76-A610-1486FDB85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9F2BAFC5-56D9-7447-A764-BEDFF7F2765F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E5AFAF50-E043-FF39-8B4C-7F1A91B1CF7C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A5CA28AA-3678-8041-92EB-6B4B66333021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xmlns="" id="{E6A6BB2F-6305-1D46-ADBA-9D2966682DBD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2B338999-3A1D-1D3E-0662-26DE7784B204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CC1818F6-6E61-61AF-EC41-EDA0B02B01E7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208D55E1-2D66-DA5D-3EE3-7B1B95AEE327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1EFB1A4A-8099-A2FA-BE68-51681FD89E1B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xmlns="" id="{C4223AAC-C2A8-58EC-043C-F9F1ADAEE51F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xmlns="" id="{F9E2E54E-2F43-BD22-821E-3F61B3AF561D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xmlns="" id="{352927A8-628F-BA85-1065-D6168A0754EA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xmlns="" id="{3F0B42EA-EEFF-057B-9DE7-CFA22D2553A3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xmlns="" id="{C2FA5EF8-4A37-92C5-05A9-72FE47B6D654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xmlns="" id="{9C531E1A-9180-781B-36AE-A898FEF33D9E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xmlns="" id="{00CF6632-7100-E4B8-268C-009F3A2A9D6E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xmlns="" id="{33615C1A-4760-AF64-AC3A-0C8EFC7BFA38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xmlns="" id="{5DD4530D-1267-F0C9-4DCD-7FEE8FF8287E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xmlns="" id="{12D4C4A1-2EE5-6E50-9B89-5B0D141A6B2C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xmlns="" id="{73F14E74-979B-FC1C-2C49-4E6262544FF8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xmlns="" id="{3F16ADC1-6B00-DBC8-AEF0-C0D012E1D26E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xmlns="" id="{5E1F56A5-D4FF-36FB-0E00-B20E8CA6A98A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xmlns="" id="{FFE3278F-7E89-5E92-77EC-08C1CDAF32B1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xmlns="" id="{DAE3B077-8C96-B6F1-A09D-DFF5C1305F5C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xmlns="" id="{A4C36756-EC15-12CF-AB3F-69CFD8EC9BD6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F8258025-28CB-9161-FDBF-4A818E5A5E04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4149DF73-8E77-4F73-3DE9-E1EE74DDA17C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2005670B-46AA-E721-C76F-B02E28A2C0DD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F8E3C1F8-60DA-EAC2-0465-03100A56F4B9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7122039A-AE8B-1112-2C04-E757520FF0A5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A7DCF36A-B7B3-09B3-25E4-F7F4BF78B5AA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1BB1E9D7-461B-C282-938D-7FF0AF51AB1E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5C80D651-3AB0-5CF5-B655-E75F5F25FD3F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492AF7D3-85B2-29BC-CA8B-7B39AD23A043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xmlns="" id="{359232BC-DD18-34EF-6CEB-CDEE13FC6185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xmlns="" id="{22C2E504-8FC9-E841-C9EC-E0046D2DBBB4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9FE956B3-36B4-9399-CFA8-99E5AA57A45F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8E966A46-0335-07DF-1EB2-0DD609B45673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xmlns="" id="{B1873D6D-149E-3E2D-27F7-E1BF49117BBA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BFA81B5C-DF1E-FA66-B850-0C5CC01FF9C8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xmlns="" id="{C1EAB263-337B-F6BC-9C6E-DEB3997640CC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xmlns="" id="{86250D62-AEFF-0AC0-6292-9E28BECA652E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xmlns="" id="{D798092A-6139-5BEE-5DF0-7A0A5CC8EC55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xmlns="" id="{20B3B76C-F7EB-9CA8-7C37-33C70A411E56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xmlns="" id="{1836EB68-10F6-31A7-579C-41CFA18D2085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36A4992D-DAE2-246B-0444-DC7319FFE610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xmlns="" id="{1293221B-2689-335C-1D6D-C6DF02D4E9DD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xmlns="" id="{21BF8686-D935-8EB4-9469-1D855545BAF6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xmlns="" id="{DF336FD8-E903-BBB9-1BA3-3826C72B8315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xmlns="" id="{D3C53B41-89E8-6241-AB90-3569CEE25750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xmlns="" id="{3FC69C63-1EB6-A5E7-F2CE-B507E67447F8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xmlns="" id="{0DF3926E-FD3E-E210-EE3E-6D683F56BDFE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312F69EC-AF9A-BF42-1B3D-35397427F19A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FE3D1CB6-79BD-B62A-0010-4DF4EA62ED30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AA27EA33-B25D-2CD8-6E3A-04A5C678CC87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A01E6E39-FEEA-210B-5E7F-0B85F9972570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7539D344-E6EC-7A60-02AB-0060BFD3B76B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xmlns="" id="{B48C1C05-C3E6-7F31-50EA-0CEF945331AA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xmlns="" id="{3E005F66-3A70-EB47-5775-33D96F1A503D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xmlns="" id="{6D048CAC-D208-52F0-3C1A-5183420E75B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69848" y="1874519"/>
            <a:ext cx="9634008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15B8A56-8648-15AC-35E7-CB1E7D134A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25E0124-07FE-45FB-B491-C6A89C3CA1DD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869767F-D567-F849-D9E3-A8C68BF267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352092-6877-A79F-ABD7-05BB322F41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64BA7A6-AA59-4AD4-97BA-FF99747B15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23881260-521B-8A80-A0C1-E5C0F055C69A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86B5B328-4E4C-CFD1-D951-9C84A7012F39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02A13C50-AC14-269B-B5B0-142048B12429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xmlns="" id="{5D0AD2B2-AB5A-F006-7FAA-89BFAF72D5C0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0396EFD6-DDF4-40BE-C714-060C83D60CD5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58BBDEC5-48DD-547C-E490-5F122BAD9470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3B16FF34-28D9-E456-DA06-A2DA4802756D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96C039A6-5BB1-6A7E-52AB-1692AD316EA8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xmlns="" id="{1024E816-F89A-9B2B-956A-99527C47BE3D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xmlns="" id="{8ECDF64E-CAE9-041D-58B0-59DB095EC45E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xmlns="" id="{9A3CE442-8E93-6972-CA65-039255C9D4A9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xmlns="" id="{CB93BC3B-78F5-1B5E-2DE6-F9E6B3952350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xmlns="" id="{91232C92-6D45-EE79-8787-0149084461E8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xmlns="" id="{174E705F-2244-FA23-831B-F50474A9BAD5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xmlns="" id="{50D9806F-EF82-417A-5166-FBA5E0E035D9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xmlns="" id="{250BA400-2D13-4468-9FFA-51212448EC0B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xmlns="" id="{BEE7FA09-2741-C6AA-17BE-62AA4861DE12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xmlns="" id="{65369F1F-C30D-5F6C-DC5E-3D2CD53D9501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xmlns="" id="{CDDA0671-4841-D1BB-F7D6-295EF95A3083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xmlns="" id="{3A452F02-627F-F754-308D-DCFA4B6CF5F3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xmlns="" id="{53D228D1-6FE1-D63C-8E0C-B55E1B33D29E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xmlns="" id="{D336CD99-4539-9DB2-2F66-F042C3EBEBFE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xmlns="" id="{05093AEF-31C2-C262-E118-019AF40E78CF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xmlns="" id="{3159E798-76BE-0F2C-52E3-243ABD59DE7B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D03619C6-0FF6-840F-948A-BEBE8A01BEC7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69EE1E95-8C72-E3BB-2B9B-B0481C94E132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216656A6-5F02-3BC4-1B21-4337D212033A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67E38BF8-462E-7A6C-2C1D-D298FAB8EF13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00D5E68A-CA1D-4BF0-B0E9-CCFCB00B699B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9FEA2410-0798-647F-770E-FE88BBA50FED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1686055D-6B3D-406F-E525-E6C3DBC864F7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DB5F7764-0146-130D-1986-374A7308E186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1AC1433D-165F-51B6-5615-A9EC6D83CB32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xmlns="" id="{1B640F4D-71AE-4293-F33C-397D4504B40A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xmlns="" id="{A81D306A-CF27-94A5-939D-2A3C86D2DB40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F570787C-19DE-40C9-E67C-470D892B11E3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0A6DB868-46E2-F17B-FFE9-AB739B469F5D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xmlns="" id="{30ED3419-BC3E-A370-BA8C-DD5ECEB10925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9A2A7EFA-F0B4-C512-59F9-94E848AEFEC3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xmlns="" id="{4D31EEF2-D756-B8A7-31A8-C770FB16C323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xmlns="" id="{3502477B-CB66-2CF8-8FDB-986FF7E817D7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xmlns="" id="{C56BA042-9E57-018A-C3B7-DB564ED1E5B9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xmlns="" id="{C1004CE4-5C18-240B-A7EB-BF9EDFB20731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xmlns="" id="{F11D2767-D1E4-D438-B791-5B84B0F9D460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12DF9B37-98C8-6FA5-66DC-04B60CAAF4C2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xmlns="" id="{9D9C283F-BE94-44BB-8635-7FFE4C3EDE30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xmlns="" id="{C654A6C9-E6B6-63A6-14FE-7C7089E0D493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xmlns="" id="{B00A4022-BD94-6677-39B7-530E4F892BFA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xmlns="" id="{F55E86E6-F212-F002-016B-847A48B50604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xmlns="" id="{9AC98F58-D60E-7264-BF43-D6935924B9F4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xmlns="" id="{8E5E9ABB-AA18-4A00-D9F4-CA584886BED4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D4122948-4757-093D-EFE7-F8BC45805F85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5B4391FF-4593-FF2F-DF5D-636CE22C322B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81B6FCEC-E90B-2DBF-9099-F8A8DB495745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6A5411DE-4B5E-1983-AD52-479AD6E8577A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326E4D4E-5DAC-0A79-2C2D-A03C610E08F7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xmlns="" id="{BD7ECFAC-3E08-BDB3-E5E3-5D15C9793A07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xmlns="" id="{B10F1838-F56F-296E-824D-B9134AE32B0D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xmlns="" id="{8916BC4F-7EF2-A581-50AF-775260B61EE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77C4B26-99AB-4C24-6960-E56B21D865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43D7505-A194-4684-A928-EFCB95304F56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6D5C45C-E701-614D-153A-A3705632C4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8F02E3C-7A25-A57E-6617-D47D15C30B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83A2D78-B356-4D13-A46F-466C5AA312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3116BCE5-AB23-8D62-1E69-53F92FF381E9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63FC5EFD-C522-CFEE-2BE1-09BC7A35D608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DB26CF53-EB63-800A-730D-1C785B063A2A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xmlns="" id="{64C6DE3F-AB23-732B-DC20-B29852ECE94F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A11188D2-9BB2-B22F-E4F1-FB6142EBB464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7F47BE2A-33FC-A204-B289-4F3FC5941418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284874E8-10B6-2680-C1FC-1B050B36036F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B9D6C4B3-E2F1-796A-819F-C51EA5D0DEB8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xmlns="" id="{6B207BE4-BC76-34A3-589E-268E4415114E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xmlns="" id="{06EA27B6-8638-EEB8-5CEE-2FFF71218647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xmlns="" id="{4388BAEB-8179-8F11-DA07-F1A83A1785A7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xmlns="" id="{82F1FAFB-B1D2-AB81-655F-1CC8F934641B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xmlns="" id="{E9489D34-CA4F-7B5F-3C2D-E42F1593CE87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xmlns="" id="{E46BF4EC-14A1-1CF6-6B08-6A71A83BDEB5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xmlns="" id="{FB1A0E7D-8C1E-4ADC-473E-8BA34C021883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xmlns="" id="{3D47A091-5CBB-0113-8859-C45117D75CFA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xmlns="" id="{0EB826BD-EA71-1FF0-9D63-D53849841367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xmlns="" id="{17291E5D-ADE8-C82E-99F3-05557357CDB9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xmlns="" id="{0BB1F46E-7B36-33EC-7AB9-9B81A50DFBB4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xmlns="" id="{43793E88-8772-C7E0-9F03-0C2087E36A06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xmlns="" id="{01A6357B-1731-25EB-BE60-14FE9BE82DD8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xmlns="" id="{4AD5E6F0-CE0D-BFE2-3A6B-5A1D6E699346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xmlns="" id="{314AD254-5F1E-CFE7-F316-8EF54C8534D0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xmlns="" id="{BC47F93E-BB5A-4A22-336B-F41C97EF54A6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68DBB311-8686-5BFD-55B7-AE792183FA99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093E9451-7FDD-3A2C-60A6-64F84281F49F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1AB08481-961F-DBD9-666A-8C2650E4C065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758AF8F5-0DA2-488F-9DAD-6AF56DF8C54D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B62C2517-DAFB-DC5F-E30A-376DD2B8975A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114DBF8E-C733-3657-4009-16C6D49329FF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F6BF2B2B-25ED-33E1-B8AA-3570512817FB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3D22B756-4606-F6D2-9DE5-0EDD26CB1147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F401DE8A-7045-8649-0D48-D12007F03510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xmlns="" id="{37418E1A-9B3E-90BC-049C-8B0289FF853B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xmlns="" id="{3E3BD637-B847-E6EE-E240-383732CBE16F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619A4231-F1A4-8817-C17B-B50515F10559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B1067EC0-5ED4-0642-21DA-16167C7D0ECD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xmlns="" id="{C0859475-B9C2-ECE7-50EE-AF7526FA3926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A5BD2802-FD74-3C25-F11C-1FFC35ADE0AB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xmlns="" id="{E6924A99-BF14-AE59-F20B-CA19289FBC8A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xmlns="" id="{AD3E5310-0E18-EA62-C570-D39201F0FCAC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xmlns="" id="{0624FB2A-4138-3A43-4848-41A19493DA20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xmlns="" id="{85259CEF-E642-6B24-35F6-1DE0A11DD573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xmlns="" id="{2062AB4D-3A54-22C7-4C59-5773FF196875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4B39E15E-0AE8-4E48-387F-49BADCBCBDD2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xmlns="" id="{3FE8BA4F-EEAF-335F-79DE-67444E4C4AB2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xmlns="" id="{22B5EDB6-2239-E132-00F2-87017D98435E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xmlns="" id="{EAF23FCF-2788-DC63-B32B-65A9BF453B64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xmlns="" id="{CDCFD8E6-85CC-564A-8601-D63261036324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xmlns="" id="{6292C372-C05F-0F41-7FA6-A34BF5325E92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xmlns="" id="{590B9060-E145-1EAD-A12A-B0419AB3E267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71C7D08A-448D-9327-AB94-8BF6490247A9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25815362-7538-992C-599F-699B8ADB6046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7C96108A-4207-68A4-359D-A42A88F5F7C4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1BDAD766-A1DA-145E-0BCF-45755D967F1F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18BAD145-73E2-8E83-C88B-D8E2719D66E5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xmlns="" id="{DDDDB11F-40F4-E84F-A21A-5703E8AA1692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xmlns="" id="{E0755D16-7B63-6CA9-9F9C-468C53575614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C0304C06-BEEC-E029-5E0D-AF7FC5CC8B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848" y="1874519"/>
            <a:ext cx="9634008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ABB80F8-A4A6-0CA7-A401-2194273BBC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7843F1E-DED8-439A-AE10-F93659B86466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7C582AD-C3A0-1E99-B111-EB8A13C81D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724BAF8-430E-6CB9-1145-501A3B503A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2228C12-A225-4E56-8402-984AAA9D5C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2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CD767CCD-E098-75E0-AFA6-71BC540E2D6B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0BE5C3AA-E890-93B0-DE59-9DDB2F843D98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A82CEC3F-DB57-1051-AEA4-C8484D621B4B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xmlns="" id="{127B4F10-D440-CE71-AE8F-49F31371DB74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5D03CAC6-9E22-09D6-5AC0-9CE37AAF609F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0BF87C33-1030-0B23-7BC6-4B45816210DB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14FD57C4-1D7C-E0F8-A77F-CBCCE2FF4118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0A1F5463-63FF-C48A-F90F-6CF33A82F11A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xmlns="" id="{2420F8F0-FA74-6781-1C6F-B97023FC2685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xmlns="" id="{5339C214-C2C3-165F-6303-03F9C30F7C5A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xmlns="" id="{685E0B4E-02D4-DAA8-50BB-CD76A6DF6938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xmlns="" id="{D714B685-EA44-33ED-B843-51A911ECF365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xmlns="" id="{9315952C-8597-7B73-53D3-E5BCA9B98E85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xmlns="" id="{44C01556-891C-0B2B-235F-01AC893882D1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xmlns="" id="{D2186032-DAB6-7CF6-8E48-4BDAE82BC24D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xmlns="" id="{E170D57F-543E-877E-AE5C-CD31095E5A73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xmlns="" id="{AAA848D2-3B3E-8842-DDBF-B6073EE3FF5F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xmlns="" id="{FDDB7FCB-63EA-BB84-6231-0C379BEE055D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xmlns="" id="{972FA545-5861-C2E7-1635-7AFABB1BE881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xmlns="" id="{E155B2DC-205C-91F2-FE90-537809783327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xmlns="" id="{5DD99C15-7A11-FF67-57EC-5325467488D4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xmlns="" id="{2B29B556-02DA-B28F-9E0B-534B7AE7A538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xmlns="" id="{ABC7CD7D-71C0-A142-D471-BBD55DA3FBD6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xmlns="" id="{B0986368-28F3-EA8D-792C-8C4CB1772A37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B88CAE76-0C8F-654C-2558-A5B04F6CC757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8D84A897-999E-DC00-901D-1EB117E7E172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8EFC2897-E1FB-C28A-9D44-110F6E0F9FBA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FB53B835-400A-470A-6044-949BA7D54030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CDBA6B92-D6B1-960F-3FA3-24C12681682B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D6CC4980-14F1-57B9-2FD3-41ED6BFD76BA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794DDE96-F633-9FE6-4D43-025C73242215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3F370E46-9120-DC77-842A-AD06D9978B9C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A595E727-40A3-A5AD-8A39-AC75121E4E26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xmlns="" id="{BD42CBD9-6E88-027D-7688-46618C6D6F27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xmlns="" id="{1FBA9608-F48D-6ED9-0DD2-3D204D4FE9C0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9AC19DD3-2DB4-99A8-0A98-D5CC5519DD5A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2555881E-4F43-A423-C06D-B445FDE2D69A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xmlns="" id="{C7CFCA0A-2D54-B4EC-5A07-D7A92C9C48BF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AEE11874-7604-AE25-A932-AA2715EF7C9D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xmlns="" id="{06E80983-6CAA-9C83-9D1F-F485DF834D50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xmlns="" id="{FACE0C81-5971-8035-C2D4-86654FCB325F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xmlns="" id="{FDE78517-ED29-E764-8F07-D32415764D68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xmlns="" id="{899759C8-FE39-EA01-77F3-F944889ECEA7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xmlns="" id="{CBCEDA91-1639-D315-1D04-7A3F5674A516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FC7551D7-FFB7-14C5-BE12-27B5080C330A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xmlns="" id="{01E8560F-0058-6098-2F21-5D8462921224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xmlns="" id="{925F0E46-5227-C496-19B1-378EFFF8A327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xmlns="" id="{69307B72-C09B-EC23-E009-E5042DD1A85C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xmlns="" id="{4F136D49-23EC-DDA9-E830-E4745D0CD230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xmlns="" id="{FFAB7B58-402E-CF6D-2CFE-7B087D10BFF8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xmlns="" id="{66FFBF4B-B681-7229-8406-10230DC11D17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F2615B8F-6A70-EFAB-B7D8-D0C0B4537FA5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5353A521-90AA-5F1F-8CCA-B2102FE8BA45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ADFDE1FE-6DF9-AE38-3090-9976EADDB733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ADD4EBEA-DA23-28D7-059E-5888053E4384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3D7417D7-E611-2B18-BC24-909DF3E6F2DB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xmlns="" id="{143B45D4-45EC-840A-2AE2-99F4F54CD01C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xmlns="" id="{89CF9A45-BCBE-650B-F719-2CCF7956A870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xmlns="" id="{6F9DAF80-D1F5-78EF-4CD6-1AFD664A16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848" y="4589465"/>
            <a:ext cx="943081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615CEAE-3AA4-812C-6F91-6F3DE8DDEA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BD4FE23-C923-44D3-92F2-500C6DF7CCED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01F3EC6-777A-8427-E6C5-AF4CD4E929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9257FC6-85F7-11C6-A4CA-7BD774596D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94648F1-5681-488B-86E4-9CA685EFCE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7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DD740CC-3153-6313-DB39-059D3A7426C6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5E42D010-5B3B-0F8B-22B6-5363C71F6BB3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632F5EDC-F0BA-F5BB-80BD-92E0DD45BABE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4AB7F104-FDD0-0C62-C765-A48AEAB2CB7D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xmlns="" id="{80BACE53-6CAB-78DB-5342-549D3BE7038C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A803BC37-72B2-63D8-E630-CE834B0BCCEB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xmlns="" id="{1F94984C-B520-35C8-309D-D44EBF96D416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08956268-A2C1-B9DA-809F-9E85CF2A5BD6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F3D24F72-70F2-FF2C-6125-934CF8E170A0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xmlns="" id="{9BB40B78-B6C0-4A8D-2D3B-476D46255458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24364456-5AA2-8798-F4F7-6736894D2F52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xmlns="" id="{F6034B1D-D8E0-AF2D-FCBD-D73217631277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xmlns="" id="{637894B1-437D-8800-9614-814F20EC5E9A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xmlns="" id="{5268EFD3-8058-B947-FC59-79723F090F7C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xmlns="" id="{0483232C-7F3E-A3D8-F5AF-92E8B84E8813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xmlns="" id="{6F05FE37-4719-5019-FF15-9527C56039A6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xmlns="" id="{D51A6D0D-7A61-9A53-A288-5EF7C5C8307D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xmlns="" id="{56D8EA95-7BD2-68CD-B928-99FA1D410822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xmlns="" id="{9CD99D92-5409-04C5-DE4F-930A25302B21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xmlns="" id="{EE986D40-BFA6-9F62-3CDB-B29F5BB4F764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xmlns="" id="{3B95CAEB-B941-E426-8B16-7443F1D5973E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xmlns="" id="{918AFC88-1837-A83C-C3CC-9ED20D527509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xmlns="" id="{BF4D8E10-8BD0-BAB9-B3B6-9CFB34D2F15B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xmlns="" id="{4D4B4A26-3F43-42E1-81E9-D05F165E0C25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98FACE54-CA15-43D3-E9A2-17A00DBF2670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A6AABFFB-62AF-ACDB-2614-A22C7AFEAFDF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FE3FB44B-3FFC-9B23-6EA4-FB5EAD2BA567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2EE35FAD-0323-E182-63D0-26C31EF7F79C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D66E698A-1880-D103-4F73-710ED97F135E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1DAF356C-8944-27A0-D0FB-6917092814D7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DA8D2617-B4CD-415B-D501-7AE080D04F01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2C82B8E0-520C-73F7-F4CA-2563265640A1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0CBA705F-611C-8E65-4926-D18AA3E60029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325B47D8-76BA-0263-2763-4FD386A19C46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39F012C8-DCF2-2A6C-A8BC-2DE28FFD2BF1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1A300C37-2CA6-2AC1-1350-4262B75AD2B3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4F8AF664-A7CC-E534-2BE0-8E4E5B6E8050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B82E4C38-F304-04D0-73F3-2E22578E713E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xmlns="" id="{48A88412-879B-F748-56B8-C09AD0815C11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xmlns="" id="{A594EDCD-F72F-CA07-A2AE-8D5C8E021401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xmlns="" id="{401D1126-E263-F2FB-3F5E-13A2C03826F6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xmlns="" id="{4A2D7627-F3E3-91B0-2A91-3BD5A6F417C2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xmlns="" id="{2039EF52-13A9-8C29-1109-671674E685AC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xmlns="" id="{E63317FC-0A97-1989-4DBF-D93E58D225E5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921F8455-4A64-7338-7BB4-D3EFE45B58C0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xmlns="" id="{CB1FC6D1-904C-684E-78E5-6A63D39D2F00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xmlns="" id="{6A862399-D720-1A5C-EB24-268068CD2BAF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xmlns="" id="{879F297A-5D74-3288-6B55-6439A30A110D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xmlns="" id="{0F6F2529-4841-8C21-5FA6-7D94A2D39BEF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xmlns="" id="{E3EF773D-DBBD-90B1-22D4-EB7582260E2C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xmlns="" id="{09E9AFE2-91AA-6C25-F0E2-1CC25B577435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xmlns="" id="{8D1322A9-59F5-556B-07F6-CE9AB9A2B10C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xmlns="" id="{A5F7EEF2-708C-44C9-D16E-AA8565098449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xmlns="" id="{B9B3A522-A1BA-A7AD-2A48-0D976BC12965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xmlns="" id="{87B748BB-C4FA-6073-50AC-FF8AB19F38E5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xmlns="" id="{59F042BB-64C4-FF77-4DE2-D3A12194DD75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xmlns="" id="{E4E3BAE0-4916-7A0B-70F8-97A1001A11D4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xmlns="" id="{951C4E85-B259-7058-13BC-6189ADFE68F2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2ADE886-258A-1765-BCAB-880552F742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848" y="1825627"/>
            <a:ext cx="4684059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B1F60DDA-C2A8-CD31-C847-E55D12F1940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19806" y="1825627"/>
            <a:ext cx="4684059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99E9FE56-E156-9F1A-8A01-BA8CE593F9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F3ED720-CA68-4CB6-ADC7-B622ADBFAD2B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54D2B9CD-57BD-BE40-9316-BC965FC2DA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95A489FD-3B6B-EF9B-03CC-3356480A96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E56C8D4-8EF3-45F2-B831-AD05DFA22A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F2907814-DCE4-D9B5-CA4E-25BA5119F791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B247A43A-3D24-8FCC-509B-1813B23B18DE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3D9DE80E-2645-A85D-C786-DB6BFB9E7550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7292170F-B60C-590B-9AB0-0950C5A087C7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xmlns="" id="{BA4A2868-44B3-8C5D-AEB6-60A8D9C70DB9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6A604488-305B-4FAD-830D-4DCDF4000875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xmlns="" id="{F4FDA226-F011-5213-7CBB-3CB06EAF950F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0390182B-75B7-89CB-14A1-58205AF11422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xmlns="" id="{F573A5F8-0EE0-1B51-D084-955315F4B69B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xmlns="" id="{7D19220C-21AA-F243-BC25-D2263BA5EDD8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xmlns="" id="{4B9F5330-E09E-80F9-3073-8A13560CD87C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xmlns="" id="{6E848C76-EE26-2664-0B3A-5FE995F174F3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xmlns="" id="{706AED16-04DC-C9CF-F9BD-32EC192B2DB0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xmlns="" id="{C6FA3E3E-8D0A-ABD4-54F9-2E303E7E5F88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xmlns="" id="{A69EFD3A-8B72-50D3-80A8-3161F290F5D4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xmlns="" id="{853B7F0D-FCFF-8FFE-E1FF-B8014D8833E1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xmlns="" id="{70D9F61B-EC01-5AAD-3FEB-4BA083BAEDCE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xmlns="" id="{01C32C42-E038-886B-00AA-441BBDCD8CF6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xmlns="" id="{A34B2BFC-0C84-57BF-8F09-0B77C9C525B3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xmlns="" id="{0FFB9EE8-AED4-D7A4-D4ED-7BA4D8B383C5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xmlns="" id="{0178A1B4-E460-416F-7D3F-3B44D0BA24D9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xmlns="" id="{A7BB538B-E677-859A-56AB-1C27FC43BD11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xmlns="" id="{594139FE-BCD2-4B28-B7AA-B1A8F79CC14A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xmlns="" id="{6029F380-4E6E-CA75-2198-6CE27C32044A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EC781B10-FE9A-01E4-3D22-7F6C6516ABBF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1EA28B31-E2FC-56EF-6391-7D366BBAA4BE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12FB8B56-C06C-C565-75E6-34BC3012C2D6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29FFBCDC-6BF7-DF73-4C20-87AC7B422765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A69E70DF-FC15-20C3-6426-1862A67365FD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xmlns="" id="{59CDAB79-AE53-BC27-D74B-F921BDC6A563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xmlns="" id="{AAF8D795-70CF-7CD9-3638-71084E810BD6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xmlns="" id="{14055564-8CDB-879A-2333-F757DD876247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xmlns="" id="{10FC46ED-00F3-E6D3-10DB-F1E76E30563C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xmlns="" id="{05672B20-BAA2-EFC7-E386-418E1E01C12E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xmlns="" id="{32DB308F-B6D3-A22F-755C-57C056C6094E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xmlns="" id="{4AB33B9B-4523-3492-CB6A-873003BA2FE3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F658AF84-AA8E-ADA0-1B5E-F6ED510976D1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xmlns="" id="{D2ECC7E8-FC2D-C8FE-AD3B-9EA85FB198CC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xmlns="" id="{3B3D6B6D-5130-CD03-1489-EB0FC14C77DE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xmlns="" id="{E6C2EFA4-F07E-8FCD-832D-D54FBD10CEA6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xmlns="" id="{9229D12E-160B-4D60-CE2A-288A908FCB2D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xmlns="" id="{A64A015E-D191-7696-7D51-D7426DEA0107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xmlns="" id="{D2C01340-05B8-8D83-5BFF-31623714081C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xmlns="" id="{A5507BDA-8994-9940-30AB-C51464CAC80C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xmlns="" id="{17FD955D-FBCB-AA42-2185-35B643A999E4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xmlns="" id="{E5E0873F-0B15-60D9-A1AC-032001755B62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xmlns="" id="{13DECF91-8857-CF64-DC83-A374DF5E56D1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xmlns="" id="{F5EC9992-68F0-F5C9-DBC6-E9A5E4F866A4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xmlns="" id="{68DCE851-5029-22CB-BBC1-FD4619CE8BDF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xmlns="" id="{4B3F1FA1-939D-4F8D-6D3F-996B6939D463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xmlns="" id="{29B28ED2-98CC-305D-942D-58726767F1BE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xmlns="" id="{F9002FC9-617A-E82B-BE54-FDB0B4446565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xmlns="" id="{FAD037F6-F9A3-F69E-41B2-7E74EEF1FD26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xmlns="" id="{06A077FB-51DA-4F3D-B267-9C137DEA3475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xmlns="" id="{A4368B5F-ED8A-E4EA-67A6-3DF6F4794BA3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xmlns="" id="{C9C1D634-9CD9-6E94-ED0E-F33DBBD48A2C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xmlns="" id="{496C594E-2484-49CF-2671-613E0CEC9A74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xmlns="" id="{DA8DB269-9F13-881E-17A5-B42894E4EDC3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xmlns="" id="{460A63E4-7FD1-B233-E67B-E1764A93FC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4872133" cy="823910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C07DDC56-E2B4-0CBF-3C16-5BE7CAA74F0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10631"/>
            <a:ext cx="4872133" cy="3684583"/>
          </a:xfrm>
        </p:spPr>
        <p:txBody>
          <a:bodyPr/>
          <a:lstStyle>
            <a:lvl1pPr>
              <a:defRPr/>
            </a:lvl1pPr>
            <a:lvl2pPr>
              <a:defRPr b="1"/>
            </a:lvl2pPr>
            <a:lvl3pPr>
              <a:defRPr b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5211135D-5996-9D4C-F05B-9F2D9AF0E68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889805" y="1681160"/>
            <a:ext cx="4849904" cy="823910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E38D5316-719B-516E-0DB5-361B93FC1CF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889805" y="2505071"/>
            <a:ext cx="4872133" cy="3684583"/>
          </a:xfrm>
        </p:spPr>
        <p:txBody>
          <a:bodyPr/>
          <a:lstStyle>
            <a:lvl1pPr>
              <a:defRPr/>
            </a:lvl1pPr>
            <a:lvl2pPr>
              <a:defRPr b="1"/>
            </a:lvl2pPr>
            <a:lvl3pPr>
              <a:defRPr b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xmlns="" id="{CF14ECFC-41D5-0BF3-BA3A-0AD1589134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086ED99-E43E-4D9A-B9BD-83924F8FB179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xmlns="" id="{D7B9569E-6DBE-F624-5BC4-4C674CE055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xmlns="" id="{1066C68E-779E-988A-3185-4E508A5B70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C4E3ED4-0674-4128-B8CA-CBB6722C02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20EC6CE8-0DF6-404B-3F5F-1DB8A8286125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D9955974-528B-76D9-455D-C3858D37E691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0EBB31CB-A76D-49DC-88A9-D004F6B07909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B5D0D868-9FC4-7B8A-4319-2F78EE914171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xmlns="" id="{F3514A36-9955-EE44-DBA4-70B5C416032C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B6C7DBBD-5465-827C-467A-AE2E908F0459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2D8208D5-E565-FF39-BD24-C62FA9E4600B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xmlns="" id="{92669096-A14A-B186-D76B-F94DE5B7733D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xmlns="" id="{5C93491E-ADBB-EDC2-FB67-72CDCB2B6EAE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xmlns="" id="{30B2E593-74A4-350C-05D6-24C8C9B12F4F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xmlns="" id="{1EE6EA03-5878-B671-FA03-5AAC2F70FFBB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xmlns="" id="{480A2ECA-8892-0BA1-5BEC-0E5D62612DA5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xmlns="" id="{7BFB75B2-164F-D7A3-4833-2B8198282D57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xmlns="" id="{4A16ABA9-3B18-24B8-B207-605012D77BBF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xmlns="" id="{92E0E73D-3655-FF58-7C43-6CDE27175DE8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xmlns="" id="{EC6CBA65-D8E1-7DE9-410E-AD586CA8F2D5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xmlns="" id="{942B645D-AB66-13F7-BF73-01FBDB0B5196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4">
              <a:extLst>
                <a:ext uri="{FF2B5EF4-FFF2-40B4-BE49-F238E27FC236}">
                  <a16:creationId xmlns:a16="http://schemas.microsoft.com/office/drawing/2014/main" xmlns="" id="{538CC124-850F-EA39-EBAA-BB790F401524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xmlns="" id="{DA16BAAF-56BE-92FB-313A-DE1911C84902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xmlns="" id="{D866D87B-22F0-B920-6F0E-732EDC1EEF3C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7">
              <a:extLst>
                <a:ext uri="{FF2B5EF4-FFF2-40B4-BE49-F238E27FC236}">
                  <a16:creationId xmlns:a16="http://schemas.microsoft.com/office/drawing/2014/main" xmlns="" id="{2255F1A0-9BC3-362B-2159-357FE98E3F9F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9">
              <a:extLst>
                <a:ext uri="{FF2B5EF4-FFF2-40B4-BE49-F238E27FC236}">
                  <a16:creationId xmlns:a16="http://schemas.microsoft.com/office/drawing/2014/main" xmlns="" id="{627F17C2-10C1-C661-BC7B-0D255366E134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xmlns="" id="{7B4A237C-292C-07E7-9FFF-3745C234A2ED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xmlns="" id="{4983363A-6381-CECA-AA67-FE3054C3C360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E8CE0615-11A4-E157-E742-45B76E844FB0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1E8EB4D3-E736-CBE2-51AA-86C80072FD8B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467D1CF1-9221-4A87-9B84-BC376C2AEE39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5107870F-4990-B58B-F18C-ADE9902EBEAF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D36D2832-3AD8-C830-96E9-DF7F98D52573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69BC7362-7A08-B936-25D4-A83CCD784A2B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xmlns="" id="{8B68E890-363B-CEAD-32A8-CA4AE7F27DF0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xmlns="" id="{F205377A-6479-8F02-21B9-9DF9C81A8179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D9EAA0EE-1552-2772-C1A1-F089F85893C9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xmlns="" id="{D41EA120-344E-53EC-92DF-67A962DC584A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xmlns="" id="{23B4B309-0F99-1BE9-EF31-2ED86F0AF3B3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6473AD38-7CDA-4909-8EFC-136D3E7F7190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xmlns="" id="{28175120-87F2-7FB5-F3D7-AE513A7C37CD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xmlns="" id="{A40648CE-7CF2-5389-566D-177C90D00774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xmlns="" id="{050B542C-8360-ACD6-6AF9-F8A997D5CA63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xmlns="" id="{3A228980-666C-09F1-0FD9-5E9277376FC3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xmlns="" id="{875E8AE5-358D-F5FC-EF20-FB142BE88A9D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xmlns="" id="{C666BDD2-09E8-1A65-5B47-55553B7B7D74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xmlns="" id="{5A1E27C8-A4C6-ABE7-190B-2EE8A0E48838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xmlns="" id="{E8824803-787A-6C0C-AB79-D6BFE91E0B1E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xmlns="" id="{37214BE4-F180-5671-FA4B-02520F93CF24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xmlns="" id="{5DE065F8-DA20-0BED-9A00-BFD7D14B3F42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xmlns="" id="{EFE96C30-0A6F-6E7F-54EB-FCF002A124A6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xmlns="" id="{F1A970B1-7E64-B0AD-A1D3-ADE6AB1118BF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xmlns="" id="{DF9E1063-7727-CDE2-6E91-FDAAA437C8F0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xmlns="" id="{5E5F6EAB-D4FE-80A4-1B72-B2540C153E2E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xmlns="" id="{BEB1981E-CD32-87C6-3B29-D082E094D153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xmlns="" id="{1DC724FE-BA5D-A2C6-54E7-7D41D09035BB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xmlns="" id="{7AA58D2B-9157-7F74-5B21-208DE1E8BBCF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xmlns="" id="{4A359EA9-7140-CA1B-F27A-954C24739DB2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xmlns="" id="{040B4D56-1D57-199F-1AAB-97FA245A2A9D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xmlns="" id="{AF158142-9BB9-39E5-FD25-ED6752C57456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xmlns="" id="{11124241-F52B-CD15-F0C4-33A210E50C1B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xmlns="" id="{996D49D7-01D2-49AA-54F4-5F2720B87A83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Date Placeholder 2">
            <a:extLst>
              <a:ext uri="{FF2B5EF4-FFF2-40B4-BE49-F238E27FC236}">
                <a16:creationId xmlns:a16="http://schemas.microsoft.com/office/drawing/2014/main" xmlns="" id="{69292AEC-EC7B-C424-8BB6-D70EE16408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529CC11-1771-403B-94BF-DF807CF275D1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A840DD51-5B57-29ED-1CD4-2B96350EDF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085481A8-72AC-4F50-1FA0-9B49388CF5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1BC2E97-ACB7-46C9-970D-9DC033F22E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78483EA2-7821-878B-15E6-1691072FF628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898A5557-505C-DC68-0063-33E587720F20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DAF2F253-FEFF-5233-E4DA-A4A60D54D513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xmlns="" id="{2349D334-997E-22AC-294B-00EB3AD96C2E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21150D62-84B1-6B66-26E1-C41B8E015560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DFFF30D9-4E6C-4658-F4F2-F491E2DFBE1D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xmlns="" id="{345AAF20-CCD0-73FB-93EB-EF9DFB93D3DB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xmlns="" id="{1C1E9173-94CF-1CC1-70AE-47FFD7F987AB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xmlns="" id="{FBC05E56-2986-7CC5-115C-002A0F655CEC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xmlns="" id="{0E4334C6-A10E-D5B1-7E6C-46A8C059D861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xmlns="" id="{4903D542-78D8-6C72-E4B4-D342B1F4D57C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xmlns="" id="{1DB8ABE3-6D84-83FF-30B7-0DD89E7284CD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xmlns="" id="{9EA356E9-61C5-9FB7-5ED6-14E91E2CEA81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xmlns="" id="{935BFB64-3E90-FA09-6346-EFC7419FA8E2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xmlns="" id="{3F8A7F6A-A0A3-599F-A157-0CF13784F85B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xmlns="" id="{59C7B8C2-67DB-1E8B-E287-B8D479C04665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xmlns="" id="{EA1410A2-5259-C887-7348-FEFF8B08C486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xmlns="" id="{A3F780E8-6D1D-EAE1-7C3A-097F579B9F0D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xmlns="" id="{E084967E-2014-C788-6716-8AB4C80B30CE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6">
              <a:extLst>
                <a:ext uri="{FF2B5EF4-FFF2-40B4-BE49-F238E27FC236}">
                  <a16:creationId xmlns:a16="http://schemas.microsoft.com/office/drawing/2014/main" xmlns="" id="{E3CA3FE7-CC71-52CF-9843-58EBB5E44AB2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7">
              <a:extLst>
                <a:ext uri="{FF2B5EF4-FFF2-40B4-BE49-F238E27FC236}">
                  <a16:creationId xmlns:a16="http://schemas.microsoft.com/office/drawing/2014/main" xmlns="" id="{39936E70-870E-1A9F-B524-D995F313F1A5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9">
              <a:extLst>
                <a:ext uri="{FF2B5EF4-FFF2-40B4-BE49-F238E27FC236}">
                  <a16:creationId xmlns:a16="http://schemas.microsoft.com/office/drawing/2014/main" xmlns="" id="{EF5F560E-F95D-15D0-D4C4-BB37E0A99CB1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60">
              <a:extLst>
                <a:ext uri="{FF2B5EF4-FFF2-40B4-BE49-F238E27FC236}">
                  <a16:creationId xmlns:a16="http://schemas.microsoft.com/office/drawing/2014/main" xmlns="" id="{76125210-9566-586D-0236-154B3AF44410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xmlns="" id="{2094C01F-FA7C-FFC5-6817-4C8DB5EC01FC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89FC438E-7F37-38FA-E31F-0101800C85DA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BF7441FF-FD85-18B1-79E2-A9CDFAA7886F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992FF7EA-346B-06BB-8C3D-01BCC82493EC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46F73BCC-9064-B9F0-41AB-6637718C61EF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A96AEEB3-DE16-A539-7989-1F77C3599198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1D886DF7-118B-279C-282E-06802ED6BF6D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7B1501E3-543B-58B3-FE15-32E53D0F9ACD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31852930-2D8F-01F9-FC30-4573323AC13A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xmlns="" id="{7EF6AE2F-0963-9896-61D7-9CD94F51964F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22B72C0A-06F1-15C3-15AA-B6B671BA0EBA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E146F99C-817B-76F4-D784-1B47D7B2E4F1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xmlns="" id="{E17B782B-A6BE-E070-6AF8-A9F9F3A7139F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xmlns="" id="{66890FBD-74C3-6550-9BF4-F221F746C65B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xmlns="" id="{329B91F9-FB40-F389-59AD-40D11C2BA340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E6E5065C-52FA-52B6-6205-D4B86CAC6BE4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xmlns="" id="{6E4C0719-6E7F-8F9D-C86B-C4C9F5C41FBE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xmlns="" id="{B64C5569-F89A-63DA-B9B9-9375A36657DC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xmlns="" id="{A309871C-5F28-21D5-383A-79B97DE4E6EC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56BBD31E-5080-EA4D-C2C6-EE222A0C8C27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xmlns="" id="{FD2D2EB0-42CD-ED8E-9C05-6C314B92E180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4A1503FB-F3F3-7745-582E-85073F3C0244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xmlns="" id="{D1B299FB-6E7C-15DD-A773-0EDC751035F7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xmlns="" id="{9782E192-82C7-B894-016C-D19709050730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xmlns="" id="{0037BB6E-3194-CF92-BFEF-4B7140A5DCF7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xmlns="" id="{FFCCD3EE-E68F-0B37-FCDA-6C546F1BFC2B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xmlns="" id="{03655246-DDCE-C78B-2C07-B9393FC693A0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xmlns="" id="{4D391058-70DB-A4DA-D2BC-B98FCA35E0DA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xmlns="" id="{C8987452-3DC7-57E9-73E0-D7E5E148831E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xmlns="" id="{2491232E-BA26-F495-F7D6-75B6BBA40B0B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xmlns="" id="{94B2311B-B8DA-76AB-F30C-BADAC077A7B5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xmlns="" id="{DD610C67-6703-6417-083A-545F2C172C57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xmlns="" id="{67B832A4-357E-A8FC-32BF-8F5224316341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xmlns="" id="{6354EDBF-204E-EC9B-A943-DF85CCAC11A3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106">
              <a:extLst>
                <a:ext uri="{FF2B5EF4-FFF2-40B4-BE49-F238E27FC236}">
                  <a16:creationId xmlns:a16="http://schemas.microsoft.com/office/drawing/2014/main" xmlns="" id="{DE0A8FE0-3CF5-463C-A5B5-4EC7B25F8FCE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C47D152B-D0DB-6517-0CA6-650BDD6EDE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ABF51C8D-4077-D377-4AD7-F26513AFF4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6501149-21AC-4060-B3B1-D68AFDD34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99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E92DED6-A085-E7D3-A82A-E749FC0F58B6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9F37C25-5AF3-2186-D570-EF86F1DEB7F3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942D5466-8F07-2F37-99BD-FAB5CE950858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634E3F6B-6064-6CCB-89B4-D2005EFB4C5E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xmlns="" id="{92CECEAF-B661-D605-41E4-49CBE3BC8F5F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7F8B2E5D-2749-BABA-DE58-C6913466D7CC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xmlns="" id="{033F4320-6740-F3E5-C1E0-C04FBF17F2E3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A6E54C97-1517-B281-471D-A05F99C2D44C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D35BA6EA-FF6D-E64F-26D6-779E0E56BBE9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xmlns="" id="{C9CB82F7-A961-57AE-673D-1B01B4E260C1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3B8BD2B5-112B-36C3-87BB-8A879D4B2447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xmlns="" id="{1F38096D-29AE-23A1-9836-28B939455247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xmlns="" id="{01E764A4-8AED-4144-5783-62C0C513D60B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xmlns="" id="{3822F21F-1A20-480A-6147-7D2F1566A405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xmlns="" id="{392EB6D6-101E-EF94-980C-BBF6090F30F1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xmlns="" id="{0DC8BEB6-F12F-A743-ADBF-D44C425E4F93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xmlns="" id="{784427C7-CCDE-7901-3569-31AC4DA8D3F4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xmlns="" id="{5AD4FC38-96C2-3687-9042-D8D20620175C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xmlns="" id="{B66D8BD5-EE31-1063-A886-AEC0F6A034D6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xmlns="" id="{6CFC768D-E29F-3737-6576-9AD48D53FF7B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xmlns="" id="{755D3D20-849A-85C9-6F15-0AF4A2D3EF74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xmlns="" id="{0951365B-BB4D-6081-D27D-C94E5C2C3C43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xmlns="" id="{6612EE93-CE9C-3BB6-5527-A73CCA6A5C83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xmlns="" id="{DE8E21FD-FD16-E528-2455-AFC9EEE9B8C9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C0628604-7635-C8FA-EF16-E93042CB921B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1FC6F76B-9D1C-9898-9DD8-4899020DCAAA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04248BA8-103B-644B-8D1F-AAD852C7C10E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FF09B13F-F56F-1677-5527-25ACA387A1B4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1EBEEA9C-E9D2-82B7-CDF5-CEEAC8B2C49D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1751AF64-539E-183C-839F-30AAD3478840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8951A05C-73A3-B720-B4BF-54671584A945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6080C7B0-CCD4-679C-76B0-2ACB8CC933D3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4534C9B4-572E-1958-FAE2-FDD6101456B5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56CF8456-D50A-3D62-D7A5-6CBED8E30D6C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BCDB91E4-4E6E-F6C1-B909-2029455663C2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D5DC3110-5908-30A0-03D8-6DE51D9C4B51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20C14626-5424-53D5-1291-4EC0895A5197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54CB8A59-6FEC-769E-E5D8-41406034C5F2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xmlns="" id="{0F3E611E-D764-8A56-D192-35122DEF3954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xmlns="" id="{D5159AF1-B804-3382-B99F-ECDC10F4BBD3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xmlns="" id="{B4693A9E-898F-EED4-E685-C58184B54EAD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xmlns="" id="{7EC02911-3D21-7F70-A119-8C798701F8EC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xmlns="" id="{789959E5-44A5-502C-47E8-3E290D1BBC31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xmlns="" id="{1DF394A0-6675-9599-37B8-9897011E35C6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071F5BFA-D76C-A202-F9CF-9E46D3445177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xmlns="" id="{80C2AB10-D821-99D2-635D-B4354F431261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xmlns="" id="{BD81EA81-70B6-0E4D-E5BB-2F1C772625D0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xmlns="" id="{5F928CCF-3D21-2AD3-C8B7-144D4EB55E0B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xmlns="" id="{2BCCE5F5-3AC1-532B-C58A-07CD2A4372A5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xmlns="" id="{52B55A1D-6FEE-4CE8-4E79-2E7CA65BEED1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xmlns="" id="{54D17BFF-1150-0AFA-52CB-DF129FCC6C67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xmlns="" id="{D20D6F04-0801-1665-4ACC-72317CAD41F7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xmlns="" id="{B9A2A459-04F1-6236-686D-ED747CD84FE7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xmlns="" id="{CA40E229-B472-56B7-FE7D-65E25A70B263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xmlns="" id="{3B1608A9-E472-5069-E5D2-D1A9C8E621A9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xmlns="" id="{B6A55CF2-F4BA-30D5-366B-341E0E70E8E4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xmlns="" id="{7845929F-AB06-104A-A82A-3F52BD4AE819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xmlns="" id="{8B8C8C6D-5B1B-ABF7-FF36-F961791EFEEA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B3AD4B3-E385-7C03-FFA6-C4595A3F7D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457200"/>
            <a:ext cx="5652153" cy="5403847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50EB2848-AE5E-62E2-E355-FF11A93A69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85444B6B-48D4-AB2D-B5E2-1E8FE2A603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F20970D-7CB9-491A-9273-9F6966252ADB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7163F94B-4FBD-5573-A113-75FE6E483E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076160F1-E709-C02A-2840-E35D3B07C2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965C54B-C5A7-48E9-BF6D-D8EEA003EC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301D8DF-41BC-9FAB-02DC-2587C35E578F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CCA23576-1E28-827F-B174-C889BCAF817B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03E660E5-B8F6-7B78-FA83-B34DEFC88E8B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46A839CE-7317-C32C-FC35-E0A1C8EAAB97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xmlns="" id="{B6F68DB4-B2BE-0E32-9C41-96A315D0D65D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5012CBF7-D3F6-F029-EC42-570541B86354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xmlns="" id="{E40527AE-7486-A386-488F-34956BB2A083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7661DFD2-85D3-1D49-B857-45A819966F16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A788C1E1-76D6-C06E-D464-06250654858C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xmlns="" id="{776E6AE1-154E-2D1D-1419-5E11177C0F37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31329F81-1988-EC8B-07AA-A1DA71A21C05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xmlns="" id="{02FF027B-AD21-1678-07A9-B31896727318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xmlns="" id="{66DE1B4B-BB52-894C-34F5-354E920B83F5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xmlns="" id="{209D70E0-6F2D-587F-25A6-856F8EC868DB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xmlns="" id="{3D83C6D6-5AE2-0582-BDE9-FB80A661B8DF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xmlns="" id="{F9DB8052-8DD8-613E-CB64-6CC02001AE39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xmlns="" id="{89A4019D-AC41-971E-FDF6-DB1A9DCFF628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xmlns="" id="{6EE660E7-49F2-5C97-0CAF-63E9D2FEAF85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xmlns="" id="{14AD708A-C52D-C2FB-CF97-72CDCB95211C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xmlns="" id="{3546AA17-D678-F987-27B2-BAB3D5F02D80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xmlns="" id="{357F10C1-006A-2985-EE38-DB85324D652D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xmlns="" id="{CD910952-0759-85D0-8B5F-774815FCFDD5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xmlns="" id="{09E341DD-9708-929B-AFE8-CDB5793F917E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xmlns="" id="{79158DA1-D41D-BDC0-FF10-F3FDBBB36DF6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8543FF9B-D3C0-426B-9F35-720CFCEB691F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DE1EDF1B-3EB3-3995-6414-827214B82C40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C1FB0D43-6950-0F41-A368-1EA113B2B30F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7713907F-A66D-DF92-1AEE-F6FC60C0B890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9E9F2C53-EB95-B0F9-F41F-4A6C376769E5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E14ACFD3-10EB-40F8-ED26-1B2DC3D08E59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B75EA5C7-C1AB-1BC8-B361-85AEA7C64312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9DFEC5B0-3E3A-31B2-7CE1-E5C11B92A7EB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CA2B77A5-BFF7-95EA-7711-1C9D2BCF0A85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8D0C8D0E-277E-9BF6-3003-0571770C992B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FA39913F-1166-220D-9D09-E952FD602050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A70D4B4F-40DD-AA36-C4FC-76AB3AF4E082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2246623B-AD75-B863-1481-ECE9E847BAF0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D561261D-2793-5BF0-0E15-62BD8950A4FD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xmlns="" id="{DC7F7F40-5F97-F122-6E91-4B8619618B1A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xmlns="" id="{FC4756F1-095D-F45E-7486-3E87E4BC765A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xmlns="" id="{488D005D-289C-A9F7-8B5D-3BD4C5C500E6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xmlns="" id="{3CEF6BB3-2E2E-6BEC-1744-9B684E1C6501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xmlns="" id="{3A6DBA3F-DCA5-D849-2112-50020CD71F86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xmlns="" id="{EF997B18-EF05-D457-1B8F-99B11631EDBD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304234A5-F0F9-DF10-5B5C-15A7AD358BB2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xmlns="" id="{0C4722AE-C412-FBCC-7785-F8B8B44BC681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xmlns="" id="{ED6635C8-0E47-2F2E-3416-70B7F1CBAF19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xmlns="" id="{22E41BFA-1430-B1F0-ED3F-677EC513DF0B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xmlns="" id="{31904DBE-DCD6-3646-EF9F-7EBB21BB250E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xmlns="" id="{9740BB90-E4C1-DA81-22F0-329E222F4158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xmlns="" id="{C03F4D95-7579-2EEB-DF12-11C519306FDE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xmlns="" id="{5936D39A-5E86-85C1-7F4A-6CF2649FEA35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xmlns="" id="{951D7BD6-B360-A73D-64C8-7AE7D40A4EE5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xmlns="" id="{CE7A0AB9-8957-567D-6648-D3FB00418B37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xmlns="" id="{CF984035-C9D6-EEF7-A0FB-AEC35B0E09B0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xmlns="" id="{A72B1650-0B19-1906-8E33-9ED4A6C5B0A4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xmlns="" id="{0B741799-55C0-30CE-0F72-7732FDFF9AD3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xmlns="" id="{54933CE6-2874-901C-1AB4-551BF371F056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AF509E8F-A227-E914-95E1-4CB14CD68A7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1EFBEAC3-8E29-FEFE-00D2-D7FABF5079F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0A9D4044-FA7E-491D-9E96-22474687B4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73736" y="6382512"/>
            <a:ext cx="284590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2B17940-581D-43EB-B8ED-6DC9491D1E06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78A11AEE-F1DB-6D88-7B19-933AF02F49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-1754871" y="2093209"/>
            <a:ext cx="4157475" cy="41607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04A973B5-3739-01EA-417F-AE34C64C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57916" y="6382512"/>
            <a:ext cx="50099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234097F-9154-480C-8F82-18224E748C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8F74A6A5-5F5C-E965-95C2-690427A8EC96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2E54C811-C21E-B732-2ABF-FAC484BC2C92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88BA98A3-1573-3CC3-EE8A-F4E444D9832E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B8E13C6E-0C7D-D7BF-CA84-68B77D37C45C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0BBE7A16-82BF-8A00-519F-619A33678CF4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6E97D03A-E433-455E-AEB5-D97941357E8F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1100B693-FF61-FEA9-4520-51B6A2343720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0E84342F-752D-9F24-5321-62DADC8840C4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71FCAC21-781D-55D3-48FD-5D9E574766C5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74C1AE2C-5218-D9A0-F13F-45C5DF653A37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xmlns="" id="{A94CF763-0E72-6936-8912-4E64EC24AEDA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xmlns="" id="{BE91253C-4D3B-1E72-FB96-99F858563058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E9063B7A-ABB5-167C-13F6-C0C193DC7DDC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xmlns="" id="{E090E0CC-5420-E135-CCF5-BB12DE83B528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xmlns="" id="{2883DFAD-F3B2-31FC-4EF8-9B0DD65F409D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xmlns="" id="{EDC26771-9323-F89C-9A5E-EC4192D6AFA9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258B24C7-A8FF-482F-495E-C02CB1C25533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FB10380C-AAFF-AA74-4657-B3AAA2716708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xmlns="" id="{0393FB78-E5DD-79E1-4976-B40E7E572BC1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xmlns="" id="{961BB152-E3BC-207E-7424-08B4647529F5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xmlns="" id="{E9BE7D29-3056-A30F-14BB-A9CCFA64187D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xmlns="" id="{3FCA2AC6-D575-D986-5C49-0117E63D6864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xmlns="" id="{CE64A0CD-FA96-432F-7BEB-37D585AF5413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xmlns="" id="{D23DD152-DCCF-BA3A-2313-F854A36907C3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197FF3A1-3EB1-0CD5-8206-29435108B26C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8AA30781-1491-019C-D69D-C81669CB2309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5CCDDCCA-8E16-7E46-DC59-60190F272066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63657597-DF6B-BEEC-6CC6-76F94EAC9416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755F43B4-677A-1142-8299-578E04ABFFE9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714D1FC2-8A06-C21B-A304-C6C362375A22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E7514103-F9B9-6300-BA42-F66E554A76E5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621D0BB1-15FA-8838-9930-2F454BDC00F3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D8E7C192-8E27-4EED-C6F9-74AF71259998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F470FA41-1B5F-8D6B-8DD3-9C5AA6FE80FB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2B98BD53-AED8-87E7-D7AF-C1A8E762C516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436972DB-252E-0FE8-B043-4FAD9F1A6526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9A33405C-F516-B391-E741-85E3F3952EA5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CBF3DF38-2A9E-952C-6E6D-3B825D5903F6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FB32D532-8EF6-E3FF-3E5E-12F5D3ED3435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E322A72A-6CFA-7C07-274B-036E5900EA96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FE652152-FE02-3140-3F2E-7A1337B8A107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xmlns="" id="{000DC43C-D21C-81F7-6AF9-A6FB89E268A9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72911B0F-AD42-F891-D746-AA3B8F983BF3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xmlns="" id="{5F694C4B-4BA0-06DA-A113-2932F15CD0C1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00067596-5B76-DF1D-38C7-81B2D332C807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xmlns="" id="{8496A84F-2D96-FFD6-CE76-58465886D14A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xmlns="" id="{50C5B6E6-61A3-9B81-F969-C8DE5E7713B0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xmlns="" id="{0884C654-D496-8182-2239-53F3C61492AF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4A03218A-2BED-58B8-8BF4-C8FBD4DAA660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0A1B1A17-D4D7-9EF2-CDCD-B6737FE47492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37452B40-2186-5259-6B4C-58C050BEC723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xmlns="" id="{2F37D677-AB02-3F9D-315F-FD6F7670C46E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098AFFB3-256C-08B1-8713-D07240617A8A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xmlns="" id="{94D23520-F6AD-A9A3-FBE2-A64CCEDA5F46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xmlns="" id="{2A4FB8DD-657F-C352-D4AF-52CE71B94E04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7298DACF-134D-4E73-7865-A0F5BBB7013C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17A7A7A8-CC41-B5D1-788F-F51D04996192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xmlns="" id="{3D9BA0DE-2B8B-334B-B8FF-FC3CE4D0FA51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60" name="Title Placeholder 1">
            <a:extLst>
              <a:ext uri="{FF2B5EF4-FFF2-40B4-BE49-F238E27FC236}">
                <a16:creationId xmlns:a16="http://schemas.microsoft.com/office/drawing/2014/main" xmlns="" id="{C3626E82-C6BB-353F-E3FB-7EFF5E716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08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5DB9C111-269F-DFC4-90E2-2E0190CF89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848" y="1874519"/>
            <a:ext cx="9634008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xmlns="" id="{F18367D6-FB6A-3861-03F1-5177994CAF2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73736" y="6382512"/>
            <a:ext cx="28459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defRPr>
            </a:lvl1pPr>
          </a:lstStyle>
          <a:p>
            <a:pPr lvl="0"/>
            <a:fld id="{F1F50FBA-A50F-4007-8DAD-9691AE238127}" type="datetime1">
              <a:rPr lang="en-US"/>
              <a:pPr lvl="0"/>
              <a:t>5/18/2024</a:t>
            </a:fld>
            <a:endParaRPr lang="en-US"/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xmlns="" id="{0F57FD64-0A2F-B018-6B4C-7C6577E488C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-1754871" y="2093209"/>
            <a:ext cx="4157475" cy="416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defRPr>
            </a:lvl1pPr>
          </a:lstStyle>
          <a:p>
            <a:pPr lvl="0"/>
            <a:endParaRPr lang="en-US"/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xmlns="" id="{C8CDB4CE-C830-B3E0-B032-177E41282D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57916" y="6382512"/>
            <a:ext cx="5009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defRPr>
            </a:lvl1pPr>
          </a:lstStyle>
          <a:p>
            <a:pPr lvl="0"/>
            <a:fld id="{83D92FF8-A61C-49F6-8C74-777A29AFB72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323232"/>
          </a:solidFill>
          <a:uFillTx/>
          <a:latin typeface="Modern Love"/>
        </a:defRPr>
      </a:lvl1pPr>
    </p:titleStyle>
    <p:bodyStyle>
      <a:lvl1pPr marL="228600" marR="0" lvl="0" indent="-228600" algn="l" defTabSz="914400" rtl="0" fontAlgn="auto" hangingPunct="1">
        <a:lnSpc>
          <a:spcPct val="150000"/>
        </a:lnSpc>
        <a:spcBef>
          <a:spcPts val="1000"/>
        </a:spcBef>
        <a:spcAft>
          <a:spcPts val="0"/>
        </a:spcAft>
        <a:buClr>
          <a:srgbClr val="C3B2A7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23232"/>
          </a:solidFill>
          <a:uFillTx/>
          <a:latin typeface="Avenir Next LT Pro"/>
        </a:defRPr>
      </a:lvl1pPr>
      <a:lvl2pPr marL="228600" marR="0" lvl="1" indent="0" algn="l" defTabSz="914400" rtl="0" fontAlgn="auto" hangingPunct="1">
        <a:lnSpc>
          <a:spcPct val="150000"/>
        </a:lnSpc>
        <a:spcBef>
          <a:spcPts val="50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323232"/>
          </a:solidFill>
          <a:uFillTx/>
          <a:latin typeface="Avenir Next LT Pro"/>
        </a:defRPr>
      </a:lvl2pPr>
      <a:lvl3pPr marL="548640" marR="0" lvl="2" indent="-285750" algn="l" defTabSz="914400" rtl="0" fontAlgn="auto" hangingPunct="1">
        <a:lnSpc>
          <a:spcPct val="150000"/>
        </a:lnSpc>
        <a:spcBef>
          <a:spcPts val="500"/>
        </a:spcBef>
        <a:spcAft>
          <a:spcPts val="0"/>
        </a:spcAft>
        <a:buClr>
          <a:srgbClr val="C3B2A7"/>
        </a:buClr>
        <a:buSzPct val="100000"/>
        <a:buFont typeface="Arial" pitchFamily="34"/>
        <a:buChar char="•"/>
        <a:tabLst/>
        <a:defRPr lang="en-US" sz="1600" b="1" i="0" u="none" strike="noStrike" kern="1200" cap="none" spc="0" baseline="0">
          <a:solidFill>
            <a:srgbClr val="323232"/>
          </a:solidFill>
          <a:uFillTx/>
          <a:latin typeface="Avenir Next LT Pro"/>
        </a:defRPr>
      </a:lvl3pPr>
      <a:lvl4pPr marL="548640" marR="0" lvl="3" indent="0" algn="l" defTabSz="914400" rtl="0" fontAlgn="auto" hangingPunct="1">
        <a:lnSpc>
          <a:spcPct val="150000"/>
        </a:lnSpc>
        <a:spcBef>
          <a:spcPts val="500"/>
        </a:spcBef>
        <a:spcAft>
          <a:spcPts val="0"/>
        </a:spcAft>
        <a:buNone/>
        <a:tabLst/>
        <a:defRPr lang="en-US" sz="1400" b="0" i="0" u="none" strike="noStrike" kern="1200" cap="none" spc="0" baseline="0">
          <a:solidFill>
            <a:srgbClr val="323232"/>
          </a:solidFill>
          <a:uFillTx/>
          <a:latin typeface="Avenir Next LT Pro"/>
        </a:defRPr>
      </a:lvl4pPr>
      <a:lvl5pPr marL="834390" marR="0" lvl="4" indent="-285750" algn="l" defTabSz="914400" rtl="0" fontAlgn="auto" hangingPunct="1">
        <a:lnSpc>
          <a:spcPct val="150000"/>
        </a:lnSpc>
        <a:spcBef>
          <a:spcPts val="500"/>
        </a:spcBef>
        <a:spcAft>
          <a:spcPts val="0"/>
        </a:spcAft>
        <a:buClr>
          <a:srgbClr val="C3B2A7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323232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A8017CFD-86B1-EB4F-3F76-FDCB00F072B4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C2445AEF-7B3C-352E-FACA-8DF1F6ACA04E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264D9A55-5A1B-D007-6232-27DE7F224453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27E776FD-DAA7-3D18-0A15-3839817997F5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BE54B94E-411D-9D98-7E95-20D4276E332C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21BF4D89-CB65-20A8-FF2A-CCD75A38CCB6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D87E60AC-A005-DD8E-BE26-DFF5322173EC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6040F716-E4A9-2783-B4BB-774D9D10640F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9FCF5045-B6EE-11C6-7C55-9845202ADBDB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91763ECD-4856-3E13-E3C5-F2455B752286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xmlns="" id="{75A4C021-3609-B1A0-CE6F-992372F1EBD8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xmlns="" id="{9F0CC14D-1CF6-DCE3-5C1E-4E94A747AF50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05450341-4114-2193-C6C5-D2B66C4301E9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xmlns="" id="{9E11F0A1-5E48-23C2-4C60-148C567B3178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xmlns="" id="{8C6FC540-D4F7-EB78-906A-283EF86F868D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xmlns="" id="{7F61EDC9-4CA4-C411-D4B3-A989A8DD7573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4F94A837-00D2-0F61-C6D7-0614095D7A5E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6F04A2C8-081F-D43A-7433-6A04FD55ECB7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xmlns="" id="{B6778DD6-5BD3-1131-C546-AAB9D834AAF1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xmlns="" id="{3EF8C93F-4C60-757E-A607-2BCBF7D63F9E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xmlns="" id="{64D440D2-5F1A-187D-1411-3135267F5301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xmlns="" id="{058622BE-9B7A-92BF-FA77-2BF4D76CED7A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xmlns="" id="{D725635F-A951-7DB5-2690-70E9CE84A3FF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xmlns="" id="{35482D96-A940-216F-25B3-BA5525B863D8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85A2F742-F766-F378-FB14-944F21A7E32E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36FBE26D-6517-F1E1-437C-631C2362A5AE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50AAB109-9800-B167-5AC3-9605B2260568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A71D635C-DC07-91F6-E472-BE343C9D6FF5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48704FD7-177A-DD06-F7CB-9582297D25BB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1907234A-2FDA-39D0-2107-F6180B9EC7A9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B57EBA1A-B869-FC11-D843-777A208AD56A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3411D489-3596-22DC-AA9E-EDE25B829B89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B5744F83-27BB-302E-2419-506FAE6E3E2F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F5D3961E-36F5-5982-BF30-7A025B83EE4D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1F2B2555-8CFC-9AFB-CE2D-BE4CF329D070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998400E6-81A6-BED9-C49C-13422C57B884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A0D8B494-20CF-6D94-9D17-D4B80E3395DC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EDD3B29B-E8F8-E128-29E4-69384B971E03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6D3DDF0A-8A6D-EDD9-7F55-11B49A1D8264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1266D0B4-D4FD-F212-AF02-53E1310E1F8E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08409432-2D0A-B1BF-E8FE-57487E0017C5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xmlns="" id="{934DA791-3A8B-E719-AFC8-4BA824AEE30A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9AC7F3A1-D531-A08C-95A1-CF088F9BD75C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xmlns="" id="{9111A075-25C2-E07A-3A64-29CD75597DD2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F23BA065-4CF1-C6F7-C5E0-FF87305AF94F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xmlns="" id="{628EC995-7A47-86AF-135D-1393B363760E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xmlns="" id="{E31C6BFC-2D47-36B6-4E47-C0D8DF965D10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xmlns="" id="{BCAA44A6-887E-B7D6-CEC2-8CA73E0E1804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3252ADF6-B50B-A8D2-DCA6-8AA42401E2F9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B6D824BB-AEB3-B579-242A-810DC11A0BA0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493AA18F-A561-0A9B-A3A9-61E97A5C90BB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xmlns="" id="{689CCE18-7149-2BD6-B6F0-32CB89D03D69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A72CD304-7824-3517-9F12-276AB5873AD1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xmlns="" id="{AB0F0A93-AB79-2432-55D0-103F70AC1CEE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xmlns="" id="{61582F48-FB6D-D70A-C2E2-5D653548E794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8BD05EE3-1543-3912-2826-1ABEA36883F6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EACBCFE5-9B45-9B45-6467-8C5889896084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xmlns="" id="{1ABEDADA-EC63-CDAB-D7EC-53EC75AB06D6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60" name="Rectangle 69">
            <a:extLst>
              <a:ext uri="{FF2B5EF4-FFF2-40B4-BE49-F238E27FC236}">
                <a16:creationId xmlns:a16="http://schemas.microsoft.com/office/drawing/2014/main" xmlns="" id="{46D89871-680A-722E-9543-F0F02530D0B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8F4F5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61" name="Obraz 3" descr="100 rocznica urodzin św. Jana Pawła II - Powiat Policki">
            <a:extLst>
              <a:ext uri="{FF2B5EF4-FFF2-40B4-BE49-F238E27FC236}">
                <a16:creationId xmlns:a16="http://schemas.microsoft.com/office/drawing/2014/main" xmlns="" id="{BC5D0DD5-EDE5-E9D1-E7E6-D81DE2B8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38" b="42348"/>
          <a:stretch>
            <a:fillRect/>
          </a:stretch>
        </p:blipFill>
        <p:spPr>
          <a:xfrm>
            <a:off x="-108850" y="10972"/>
            <a:ext cx="12058933" cy="68712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2" name="Rectangle 71">
            <a:extLst>
              <a:ext uri="{FF2B5EF4-FFF2-40B4-BE49-F238E27FC236}">
                <a16:creationId xmlns:a16="http://schemas.microsoft.com/office/drawing/2014/main" xmlns="" id="{546AAD6D-1C64-CFD9-34E3-675E1CFE26C0}"/>
              </a:ext>
            </a:extLst>
          </p:cNvPr>
          <p:cNvSpPr>
            <a:spLocks noMove="1" noResize="1"/>
          </p:cNvSpPr>
          <p:nvPr/>
        </p:nvSpPr>
        <p:spPr>
          <a:xfrm rot="10799991">
            <a:off x="18" y="3307174"/>
            <a:ext cx="12191978" cy="355876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25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63" name="pole tekstowe 5">
            <a:extLst>
              <a:ext uri="{FF2B5EF4-FFF2-40B4-BE49-F238E27FC236}">
                <a16:creationId xmlns:a16="http://schemas.microsoft.com/office/drawing/2014/main" xmlns="" id="{F5C71651-E891-9C22-94E9-F1CEFCAB085C}"/>
              </a:ext>
            </a:extLst>
          </p:cNvPr>
          <p:cNvSpPr txBox="1"/>
          <p:nvPr/>
        </p:nvSpPr>
        <p:spPr>
          <a:xfrm>
            <a:off x="2315498" y="5923016"/>
            <a:ext cx="8625388" cy="9152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1" i="0" u="none" strike="noStrike" kern="1200" cap="none" spc="0" baseline="0">
                <a:solidFill>
                  <a:srgbClr val="FFFFFF"/>
                </a:solidFill>
                <a:uFillTx/>
                <a:latin typeface="Modern Love"/>
              </a:rPr>
              <a:t>JAN PAWEŁ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857A109-A426-F0DC-68CB-47C864024C59}"/>
              </a:ext>
            </a:extLst>
          </p:cNvPr>
          <p:cNvSpPr txBox="1"/>
          <p:nvPr/>
        </p:nvSpPr>
        <p:spPr>
          <a:xfrm>
            <a:off x="104022" y="394307"/>
            <a:ext cx="7641768" cy="64642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Kard. Wojtyła otrzymał kardynalski biret od papieża Pawła VI w wieku 47 lat, stając się jednym z najmłodszych purpuratów.</a:t>
            </a: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venir Next LT Pro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Nominacja wywołała zdziwienie w polskim Episkopacie, gdzie było wielu starszych arcybiskupów, co sugerowało wyjątkowe względy papieża dla Wojtyły.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Po ingresie na Wawel i przydziale kościoła tytularnego w Rzymie, Wojtyła aktywnie uczestniczył w pracach różnych kongregacji i został mianowany konsultantem Watykańskiej Rady do spraw Świeckich.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Podczas Synodu Biskupów w 1971 roku bronił celibatu księży i wyrażał poparcie dla wolności sumienia i religii.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Jego stosunki z Pawłem VI pogłębiały się, szczególnie podczas pracy nad encykliką "Humanae vitae", gdzie bronił tradycyjnych wartości dotyczących małżeństwa i antykoncepcji.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Encyklika ta, pod znaczną presją, została opublikowana w 1968 roku, z udziałem Wojtyły w jej opracowaniu.</a:t>
            </a:r>
          </a:p>
        </p:txBody>
      </p:sp>
      <p:pic>
        <p:nvPicPr>
          <p:cNvPr id="3" name="Obraz 2" descr="Karol Wojtyła">
            <a:extLst>
              <a:ext uri="{FF2B5EF4-FFF2-40B4-BE49-F238E27FC236}">
                <a16:creationId xmlns:a16="http://schemas.microsoft.com/office/drawing/2014/main" xmlns="" id="{76C7D2A5-ABB2-FA32-F95E-A5E058D1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254" y="2156831"/>
            <a:ext cx="3239106" cy="38627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e tekstowe 4">
            <a:extLst>
              <a:ext uri="{FF2B5EF4-FFF2-40B4-BE49-F238E27FC236}">
                <a16:creationId xmlns:a16="http://schemas.microsoft.com/office/drawing/2014/main" xmlns="" id="{8699D7D4-FB1C-8C6C-CA5D-95617DF7E647}"/>
              </a:ext>
            </a:extLst>
          </p:cNvPr>
          <p:cNvSpPr txBox="1"/>
          <p:nvPr/>
        </p:nvSpPr>
        <p:spPr>
          <a:xfrm>
            <a:off x="7371307" y="-233455"/>
            <a:ext cx="5262911" cy="17740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Modern Love"/>
              </a:rPr>
              <a:t>Kardynał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Modern Love"/>
              </a:rPr>
              <a:t>Karola Wojtyły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>
            <a:extLst>
              <a:ext uri="{FF2B5EF4-FFF2-40B4-BE49-F238E27FC236}">
                <a16:creationId xmlns:a16="http://schemas.microsoft.com/office/drawing/2014/main" xmlns="" id="{8FE4A5EA-A7D3-5B0D-15CA-735668D41081}"/>
              </a:ext>
            </a:extLst>
          </p:cNvPr>
          <p:cNvSpPr txBox="1"/>
          <p:nvPr/>
        </p:nvSpPr>
        <p:spPr>
          <a:xfrm>
            <a:off x="176588" y="515255"/>
            <a:ext cx="6359679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W 1976 roku Wojtyła prowadził rekolekcje w Watykanie, co przyniosło mu jeszcze większą uwagę mediów i rozgłos.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Jego zaangażowanie w życie społeczności kościelnej i naukowe dorobek spowodowały, że stał się jednym z głównych kandydatów do papieskiego tronu.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Wojtyła regularnie odwiedzał parafie, kontynuując pracę duszpasterską, nawet pośród intensywnych obowiązków.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Udzielał się również w życiu intelektualnym i naukowym, wspierając rozwój akademicki, zwłaszcza na Papieskiej Akademii Teologicznej.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Mimo kardynalskich przywilejów, zachował skromność i prowadził ascetyczny tryb życia, co świadczy o jego głębokiej wierze i zaangażowaniu społecznym.</a:t>
            </a:r>
          </a:p>
        </p:txBody>
      </p:sp>
      <p:pic>
        <p:nvPicPr>
          <p:cNvPr id="3" name="Obraz 3" descr="Karol Kardynał Wojtyła. Fotografie Adama Bujaka - Muzeum Narodowe w Krakowie">
            <a:extLst>
              <a:ext uri="{FF2B5EF4-FFF2-40B4-BE49-F238E27FC236}">
                <a16:creationId xmlns:a16="http://schemas.microsoft.com/office/drawing/2014/main" xmlns="" id="{B4073341-9D8B-9581-2955-CABD0F269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43" y="1084953"/>
            <a:ext cx="4932438" cy="47001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955E919-DA79-B2FC-CDEE-2FCD6C6635C3}"/>
              </a:ext>
            </a:extLst>
          </p:cNvPr>
          <p:cNvSpPr txBox="1"/>
          <p:nvPr/>
        </p:nvSpPr>
        <p:spPr>
          <a:xfrm>
            <a:off x="406405" y="430590"/>
            <a:ext cx="6371767" cy="59400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29 września 1978 roku, Jan Paweł I został znaleziony martwy w swojej sypialni przez siostrę Wincentę.</a:t>
            </a: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venir Next LT Pro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Karol Wojtyła udał się do Rzymu na pogrzeb Jan Pawła I i kolejne konklawe w towarzystwie prymasa Stefana Wyszyńskiego.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Po pogrzebie rozpoczął się dziesięciodniowy okres, który poprzedzał kolejne konklawe, w którym purpuraci przeglądali kandydatów, budowali sojusze i poszukiwali większościowych koalicji.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Wojtyła, kontynuując swoją kampanię na rzecz papieskiego tronu, spotykał się z innymi kardynałami, w tym z przyjacielem Franzem Königiem, który przekonywał do niego.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Podczas konklawe, Wojtyła wylosował celę nr 91, gdzie musiał przebywać w całkowitym odosobnieniu.</a:t>
            </a:r>
          </a:p>
        </p:txBody>
      </p:sp>
      <p:pic>
        <p:nvPicPr>
          <p:cNvPr id="3" name="Obraz 2" descr="Jan Paweł II | Chrześcijaństwopedia Wiki | Fandom">
            <a:extLst>
              <a:ext uri="{FF2B5EF4-FFF2-40B4-BE49-F238E27FC236}">
                <a16:creationId xmlns:a16="http://schemas.microsoft.com/office/drawing/2014/main" xmlns="" id="{C32D0DBF-F1D6-3B7C-4D8F-08ED5E52D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833" y="1433285"/>
            <a:ext cx="3722915" cy="52493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e tekstowe 4">
            <a:extLst>
              <a:ext uri="{FF2B5EF4-FFF2-40B4-BE49-F238E27FC236}">
                <a16:creationId xmlns:a16="http://schemas.microsoft.com/office/drawing/2014/main" xmlns="" id="{236F9A46-E323-2227-7247-5B3BB4A1CB63}"/>
              </a:ext>
            </a:extLst>
          </p:cNvPr>
          <p:cNvSpPr txBox="1"/>
          <p:nvPr/>
        </p:nvSpPr>
        <p:spPr>
          <a:xfrm>
            <a:off x="6633496" y="-1092214"/>
            <a:ext cx="5831384" cy="21852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0000"/>
                </a:solidFill>
                <a:uFillTx/>
                <a:latin typeface="Modern Love"/>
              </a:rPr>
              <a:t>Papież Jan Paweł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3530DF4-F1B8-CBD2-0095-25ACFC3CA585}"/>
              </a:ext>
            </a:extLst>
          </p:cNvPr>
          <p:cNvSpPr txBox="1"/>
          <p:nvPr/>
        </p:nvSpPr>
        <p:spPr>
          <a:xfrm>
            <a:off x="261262" y="781354"/>
            <a:ext cx="6311298" cy="5293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Po kilku głosowaniach Wojtyła zyskał coraz większe poparcie, szczególnie dzięki staraniom kardynałów Johna Króla i Josepha Ratzingera.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Ostatecznie, po ósmym głosowaniu, Wojtyła został wybrany papieżem z imieniem Jan Paweł II.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Jego inauguracja nastąpiła na balkonie Placu Św. Piotra, gdzie ogłoszono go papieżem, co wywołało entuzjastyczną reakcję tłumu.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Jan Paweł II był pierwszym nie-Włochem na tym stanowisku od ponad 450 lat.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2 kwietnia 2005 roku Jan Paweł II zmarł w Pałacu Apostolskim, trzymając za rękę swojego osobistego sekretarza Stanisława Dziwisza.</a:t>
            </a:r>
          </a:p>
        </p:txBody>
      </p:sp>
      <p:pic>
        <p:nvPicPr>
          <p:cNvPr id="3" name="Obraz 2" descr="Papież Jan Paweł II">
            <a:extLst>
              <a:ext uri="{FF2B5EF4-FFF2-40B4-BE49-F238E27FC236}">
                <a16:creationId xmlns:a16="http://schemas.microsoft.com/office/drawing/2014/main" xmlns="" id="{C1F43438-B49E-963C-BDD9-E3907EA6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446" y="371932"/>
            <a:ext cx="4896154" cy="61141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439DD8A-994F-2448-AF5B-9F597588C424}"/>
              </a:ext>
            </a:extLst>
          </p:cNvPr>
          <p:cNvSpPr txBox="1"/>
          <p:nvPr/>
        </p:nvSpPr>
        <p:spPr>
          <a:xfrm>
            <a:off x="732973" y="478971"/>
            <a:ext cx="10278532" cy="5909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Cytaty Świętego Jana Pawła II </a:t>
            </a:r>
            <a:endParaRPr lang="pl-PL" sz="3600" b="1" i="0" u="none" strike="noStrike" kern="1200" cap="none" spc="0" baseline="0">
              <a:solidFill>
                <a:srgbClr val="000000"/>
              </a:solidFill>
              <a:uFillTx/>
              <a:latin typeface="Avenir Next LT Pro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Avenir Next LT Pro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„Bóg jest pierwszym źródłem radości i nadziei człowieka.”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„Człowieka trzeba mierzyć miarą serca."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„Bogatym nie jest ten, kto posiada, ale ten, kto daje.”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„Musicie od Siebie wymagać…”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„Dłonie są krajobrazem serca.”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„Dzieci są nadzieją, która rozkwita wciąż na nowo…, przyszłością, która pozostaje zawsze otwarta.”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„Czujesz się osamotniony. Postaraj się odwiedzić kogoś, kto jest jeszcze bardziej samotny.”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„Kto chce naprawdę odnaleźć samego siebie, musi nauczyć się obcowania z przyrodą.”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„W górach – bliżej Boga.”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„Bogatym nie jest ten kto posiada, lecz ten kto daje.”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„Sport to najlepsza droga do pokonania granic.”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„Jest w ciele ludzkim zdolność wyrażania miłości, tej miłości, w której człowiek staje się darem.”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„Jesteśmy tym bogatsi im więcej rzeczy zbędnych zdołamy odrzucić.” „Każde życie, nawet najmniej znaczące dla ludzi, ma wieczną wartość przed oczami Boga.”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„Nauczcie się kochać to co dobre, prawdziwe i piękne.”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„Nie lękajcie się otwórzcie drzwi Chrystusowi.”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>
            <a:extLst>
              <a:ext uri="{FF2B5EF4-FFF2-40B4-BE49-F238E27FC236}">
                <a16:creationId xmlns:a16="http://schemas.microsoft.com/office/drawing/2014/main" xmlns="" id="{DDBC90ED-7587-4B66-FCCE-DDB651541164}"/>
              </a:ext>
            </a:extLst>
          </p:cNvPr>
          <p:cNvSpPr txBox="1"/>
          <p:nvPr/>
        </p:nvSpPr>
        <p:spPr>
          <a:xfrm>
            <a:off x="331881" y="2524256"/>
            <a:ext cx="10923477" cy="1459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1" i="0" u="none" strike="noStrike" kern="1200" cap="none" spc="0" baseline="0">
                <a:solidFill>
                  <a:srgbClr val="000000"/>
                </a:solidFill>
                <a:uFillTx/>
                <a:latin typeface="Modern No. 20"/>
              </a:rPr>
              <a:t>Dziękuję za uwagę</a:t>
            </a:r>
          </a:p>
        </p:txBody>
      </p:sp>
      <p:sp>
        <p:nvSpPr>
          <p:cNvPr id="3" name="pole tekstowe 3">
            <a:extLst>
              <a:ext uri="{FF2B5EF4-FFF2-40B4-BE49-F238E27FC236}">
                <a16:creationId xmlns:a16="http://schemas.microsoft.com/office/drawing/2014/main" xmlns="" id="{C00BC374-6426-3CDD-E4D8-E0327D396386}"/>
              </a:ext>
            </a:extLst>
          </p:cNvPr>
          <p:cNvSpPr txBox="1"/>
          <p:nvPr/>
        </p:nvSpPr>
        <p:spPr>
          <a:xfrm>
            <a:off x="317497" y="5990161"/>
            <a:ext cx="243416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Autor: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rPr>
              <a:t>Marcel Sobek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8">
            <a:extLst>
              <a:ext uri="{FF2B5EF4-FFF2-40B4-BE49-F238E27FC236}">
                <a16:creationId xmlns:a16="http://schemas.microsoft.com/office/drawing/2014/main" xmlns="" id="{F2935C86-FED4-B85B-F44C-64ECB1D0CEA0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7BFBB544-8A28-92E5-9FFD-4478BC44250F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6CD9E470-8853-4413-0D6F-A0AEE2935ECC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D2A2270A-962E-201C-C3F9-3D02354F38AE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34581328-F2D0-0CBF-66B6-CAC52916468F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0003E0C0-B40F-66FA-6690-D0BF847290A1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714BB44F-557D-7D53-61F7-7C6B718900A9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EDD97D61-B065-051F-60DD-6BB1AE8EAE65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2A3A18C1-69B9-E5C4-F31B-5A56FB612B8B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0DDA1391-5F20-0B73-1D2E-346639E1BCF5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xmlns="" id="{7363FE3B-9059-CF92-1A06-7842514F2DF9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xmlns="" id="{00913F40-C701-80EE-1A4B-02E8F39244AD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0FABC889-EE9F-73FD-9438-9AD317797663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xmlns="" id="{310FEF06-DF6E-18D5-B34F-F21626AFA5E1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xmlns="" id="{130DBA58-E0AA-EF97-DEA8-2526B4F10B72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xmlns="" id="{6D304D15-D944-868B-50F9-EE7B96FCAAFE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49B18221-CDF4-F9FC-2870-129AF1E9D93E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186D5931-3825-0B69-7374-CD8686760BBB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xmlns="" id="{71A16CF0-6CD3-3C09-7A53-C9CE3FC79145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xmlns="" id="{89A96B2D-63B1-31C3-4991-CC626AD1F7BB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xmlns="" id="{CFAC2D38-8645-469C-1C14-B350C3713DBD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xmlns="" id="{B85566CB-FDC2-285F-54C3-E9B2CEE5815E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xmlns="" id="{9FC72844-E52E-6A06-489B-8322CAB496BE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xmlns="" id="{2A92E87D-2467-417C-3EA3-452646ED9F2C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6957FC9B-49F2-96A7-A9CF-5943B6F81E2F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3564415-CB1A-7538-89A4-CB3F49B8D5F0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588EDAE9-0FB1-F3BD-16F0-0A29F3FF583F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361863F7-4032-6D6E-76C8-D2684858B1E6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5A487B94-3D13-66E2-AF4E-2F508C4BEEA4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E547DE17-B29F-9B78-5F95-82A92405427D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7F9B4070-172B-F67E-09D2-7AAEB0D5BD18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F6F2F17B-3D32-1F94-82C8-AB63756BB3DF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EBE2DEA4-D27D-66D9-9233-EBE21703092C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203952F0-621E-E9E9-AC28-556E60DF35DC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8F24FD67-02A1-F630-97A6-AE1FEB11970B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C9D67B16-1847-905C-4696-4DEC046F9A13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0F772E97-6DF0-E99F-A946-E8AF7F1D7A0A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F40BF76A-D2EA-173F-2644-BDB9BBB7F120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74A8D906-CEB2-C513-2AE8-8CB0A5FD529B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5A16F96E-CB9D-CAD0-CA1B-FCB4834D4AA6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A284ECDD-85C0-FDAB-F490-8AA98D43A953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xmlns="" id="{FA5B0539-7644-08F9-92A5-22FA8E9C2081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C71A37D6-AFA2-406F-9BE0-015B8AC5AD2A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xmlns="" id="{468D01DC-EA9F-8437-1059-963B967D66CF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4F89556E-469D-2722-11FA-E3CE40AFEC79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xmlns="" id="{2E0365E4-EAC2-495F-A0BB-473A1A82B00D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xmlns="" id="{1FF7888E-34F0-9B92-55B5-A6A043680CC6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xmlns="" id="{E40BB125-639D-E5B4-DC0E-FB3B3BDAACA5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069C50DB-3B63-95BB-E002-C874F4221B48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A221E609-6734-819D-C10D-E378F978CC59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46F72705-28C5-FDCB-9A25-FE7CB8CA07CE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xmlns="" id="{23940948-9AA1-0F33-F980-074F251A436F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D76B44B4-B54E-DB9C-96FF-F8E8760A1D2A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xmlns="" id="{68199A0B-8574-A1F3-18F2-477B9E3A1DAB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xmlns="" id="{1463D45B-4C96-176A-6E4C-47F391BA5004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43D6EE5A-EEE3-CF15-AB0D-96B7198DA6E0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0C87CCC2-4A19-01D4-ABC4-D598ED2F8212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xmlns="" id="{78EBF200-B263-A3B6-033A-DF90F17A516D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60" name="Rectangle 197">
            <a:extLst>
              <a:ext uri="{FF2B5EF4-FFF2-40B4-BE49-F238E27FC236}">
                <a16:creationId xmlns:a16="http://schemas.microsoft.com/office/drawing/2014/main" xmlns="" id="{D38502C5-587C-2413-55DC-FBEF6528095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8F4F5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61" name="Rectangle 199">
            <a:extLst>
              <a:ext uri="{FF2B5EF4-FFF2-40B4-BE49-F238E27FC236}">
                <a16:creationId xmlns:a16="http://schemas.microsoft.com/office/drawing/2014/main" xmlns="" id="{B9783FF4-92F6-FDD7-299C-38AE46483E6D}"/>
              </a:ext>
            </a:extLst>
          </p:cNvPr>
          <p:cNvSpPr>
            <a:spLocks noMove="1" noResize="1"/>
          </p:cNvSpPr>
          <p:nvPr/>
        </p:nvSpPr>
        <p:spPr>
          <a:xfrm>
            <a:off x="10789" y="5266"/>
            <a:ext cx="6635041" cy="6847466"/>
          </a:xfrm>
          <a:prstGeom prst="rect">
            <a:avLst/>
          </a:prstGeom>
          <a:solidFill>
            <a:srgbClr val="F4F1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62" name="pole tekstowe 2">
            <a:extLst>
              <a:ext uri="{FF2B5EF4-FFF2-40B4-BE49-F238E27FC236}">
                <a16:creationId xmlns:a16="http://schemas.microsoft.com/office/drawing/2014/main" xmlns="" id="{AC7CC320-9189-5BAD-4A9E-35A6681E6F36}"/>
              </a:ext>
            </a:extLst>
          </p:cNvPr>
          <p:cNvSpPr txBox="1"/>
          <p:nvPr/>
        </p:nvSpPr>
        <p:spPr>
          <a:xfrm>
            <a:off x="220132" y="130014"/>
            <a:ext cx="6496894" cy="16919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i="0" u="none" strike="noStrike" kern="1200" cap="none" spc="0" baseline="0" dirty="0">
                <a:solidFill>
                  <a:srgbClr val="323232"/>
                </a:solidFill>
                <a:uFillTx/>
                <a:latin typeface="Modern Love"/>
              </a:rPr>
              <a:t>DZIECIŃSTWO JANA PAWŁA II</a:t>
            </a:r>
            <a:endParaRPr lang="en-US" sz="3400" b="0" i="0" u="none" strike="noStrike" kern="1200" cap="none" spc="0" baseline="0" dirty="0">
              <a:solidFill>
                <a:srgbClr val="323232"/>
              </a:solidFill>
              <a:uFillTx/>
              <a:latin typeface="Modern Love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i="0" u="none" strike="noStrike" kern="1200" cap="none" spc="0" baseline="0" dirty="0">
                <a:solidFill>
                  <a:srgbClr val="323232"/>
                </a:solidFill>
                <a:uFillTx/>
                <a:latin typeface="Modern Love"/>
              </a:rPr>
              <a:t>(LOLKA)</a:t>
            </a:r>
          </a:p>
        </p:txBody>
      </p:sp>
      <p:sp>
        <p:nvSpPr>
          <p:cNvPr id="63" name="pole tekstowe 4">
            <a:extLst>
              <a:ext uri="{FF2B5EF4-FFF2-40B4-BE49-F238E27FC236}">
                <a16:creationId xmlns:a16="http://schemas.microsoft.com/office/drawing/2014/main" xmlns="" id="{8ABEB6C6-08BF-6F13-C7D4-2734D32C424A}"/>
              </a:ext>
            </a:extLst>
          </p:cNvPr>
          <p:cNvSpPr txBox="1"/>
          <p:nvPr/>
        </p:nvSpPr>
        <p:spPr>
          <a:xfrm>
            <a:off x="220132" y="1592903"/>
            <a:ext cx="6208273" cy="494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marR="0" lvl="0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Karol Józef Wojtyła urodził się 18 maja 1920 roku w Wadowicach.</a:t>
            </a:r>
            <a:endParaRPr lang="pl-PL" sz="18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285750" marR="0" lvl="0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Rodzice: Karola Wojtyła senior i Emilii z Kaczorowskich</a:t>
            </a:r>
          </a:p>
          <a:p>
            <a:pPr marL="285750" marR="0" lvl="0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Gdy Karol ukończył 6 lat, rozpoczął naukę w czteroletniej szkole powszechnej. </a:t>
            </a:r>
          </a:p>
          <a:p>
            <a:pPr marL="285750" marR="0" lvl="0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Był chłopcem wesołym, utalentowanym i jak większość rówieśników - każdą wolną chwilę lubił spędzać na powietrzu. </a:t>
            </a:r>
          </a:p>
          <a:p>
            <a:pPr marL="285750" marR="0" lvl="0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Latem grał w piłkę nożną. </a:t>
            </a:r>
          </a:p>
          <a:p>
            <a:pPr marL="285750" marR="0" lvl="0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Kochał Sporty zimowe. </a:t>
            </a:r>
          </a:p>
          <a:p>
            <a:pPr marL="285750" marR="0" lvl="0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Grywał w hokeja, lubił jeździć na sankach nieco później zaczął jeździć na nartach. </a:t>
            </a:r>
          </a:p>
          <a:p>
            <a:pPr marL="285750" marR="0" lvl="0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285750" marR="0" lvl="0" indent="-28575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285750" marR="0" lvl="0" indent="-28575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</p:txBody>
      </p:sp>
      <p:pic>
        <p:nvPicPr>
          <p:cNvPr id="64" name="Obraz 3" descr="Obraz zawierający Ludzka twarz, ubrania, małe dziecko, dziecko&#10;&#10;Opis wygenerowany automatycznie">
            <a:extLst>
              <a:ext uri="{FF2B5EF4-FFF2-40B4-BE49-F238E27FC236}">
                <a16:creationId xmlns:a16="http://schemas.microsoft.com/office/drawing/2014/main" xmlns="" id="{785F666F-7D0F-D188-9393-1BCED692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2796"/>
          <a:stretch>
            <a:fillRect/>
          </a:stretch>
        </p:blipFill>
        <p:spPr>
          <a:xfrm>
            <a:off x="6645831" y="0"/>
            <a:ext cx="5546165" cy="686619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5" name="Group 201">
            <a:extLst>
              <a:ext uri="{FF2B5EF4-FFF2-40B4-BE49-F238E27FC236}">
                <a16:creationId xmlns:a16="http://schemas.microsoft.com/office/drawing/2014/main" xmlns="" id="{794D7E5A-09CB-C9E4-BF5C-91BAD01A4AC7}"/>
              </a:ext>
            </a:extLst>
          </p:cNvPr>
          <p:cNvGrpSpPr/>
          <p:nvPr/>
        </p:nvGrpSpPr>
        <p:grpSpPr>
          <a:xfrm>
            <a:off x="11445452" y="-31775"/>
            <a:ext cx="510546" cy="6804790"/>
            <a:chOff x="11445452" y="-31775"/>
            <a:chExt cx="510546" cy="6804790"/>
          </a:xfrm>
        </p:grpSpPr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5C3A26B8-7F28-B204-4E24-67B20535A407}"/>
                </a:ext>
              </a:extLst>
            </p:cNvPr>
            <p:cNvSpPr/>
            <p:nvPr/>
          </p:nvSpPr>
          <p:spPr>
            <a:xfrm rot="5400013">
              <a:off x="11747520" y="6663374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xmlns="" id="{9AB7664C-D8CB-515C-730E-6FEBBB0F1098}"/>
                </a:ext>
              </a:extLst>
            </p:cNvPr>
            <p:cNvSpPr/>
            <p:nvPr/>
          </p:nvSpPr>
          <p:spPr>
            <a:xfrm rot="5400013">
              <a:off x="11768630" y="742108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xmlns="" id="{00A60849-2C61-0922-25B5-8CA9760CB9C7}"/>
                </a:ext>
              </a:extLst>
            </p:cNvPr>
            <p:cNvSpPr/>
            <p:nvPr/>
          </p:nvSpPr>
          <p:spPr>
            <a:xfrm rot="5400013">
              <a:off x="11806590" y="959822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xmlns="" id="{11BCB44D-6B49-E1A5-626E-DE52E3D48E31}"/>
                </a:ext>
              </a:extLst>
            </p:cNvPr>
            <p:cNvSpPr/>
            <p:nvPr/>
          </p:nvSpPr>
          <p:spPr>
            <a:xfrm rot="5400013">
              <a:off x="11794676" y="1198591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xmlns="" id="{AD1EC67E-9E42-69CC-69AD-F587AEE92510}"/>
                </a:ext>
              </a:extLst>
            </p:cNvPr>
            <p:cNvSpPr/>
            <p:nvPr/>
          </p:nvSpPr>
          <p:spPr>
            <a:xfrm rot="5400013">
              <a:off x="11748553" y="447365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xmlns="" id="{31C1EDF5-39FF-F267-F43C-DD01B2BBA573}"/>
                </a:ext>
              </a:extLst>
            </p:cNvPr>
            <p:cNvSpPr/>
            <p:nvPr/>
          </p:nvSpPr>
          <p:spPr>
            <a:xfrm rot="5400013">
              <a:off x="11794539" y="1408199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xmlns="" id="{834990F6-9403-D6FE-A0D1-9CC691C80D5E}"/>
                </a:ext>
              </a:extLst>
            </p:cNvPr>
            <p:cNvSpPr/>
            <p:nvPr/>
          </p:nvSpPr>
          <p:spPr>
            <a:xfrm rot="5400013">
              <a:off x="11794232" y="2238232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xmlns="" id="{954EE152-5138-DF08-FBB4-E7B376608BCA}"/>
                </a:ext>
              </a:extLst>
            </p:cNvPr>
            <p:cNvSpPr/>
            <p:nvPr/>
          </p:nvSpPr>
          <p:spPr>
            <a:xfrm rot="5400013">
              <a:off x="11780681" y="1617939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4" name="Freeform 59">
              <a:extLst>
                <a:ext uri="{FF2B5EF4-FFF2-40B4-BE49-F238E27FC236}">
                  <a16:creationId xmlns:a16="http://schemas.microsoft.com/office/drawing/2014/main" xmlns="" id="{2DB3B1FB-613B-16B1-0C79-A3E0E245162C}"/>
                </a:ext>
              </a:extLst>
            </p:cNvPr>
            <p:cNvSpPr/>
            <p:nvPr/>
          </p:nvSpPr>
          <p:spPr>
            <a:xfrm rot="5400013">
              <a:off x="11760138" y="200295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5" name="Freeform 60">
              <a:extLst>
                <a:ext uri="{FF2B5EF4-FFF2-40B4-BE49-F238E27FC236}">
                  <a16:creationId xmlns:a16="http://schemas.microsoft.com/office/drawing/2014/main" xmlns="" id="{C98198A3-E73C-8492-E576-9F44DA7E1840}"/>
                </a:ext>
              </a:extLst>
            </p:cNvPr>
            <p:cNvSpPr/>
            <p:nvPr/>
          </p:nvSpPr>
          <p:spPr>
            <a:xfrm rot="5400013">
              <a:off x="11755366" y="1847742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6" name="Freeform 61">
              <a:extLst>
                <a:ext uri="{FF2B5EF4-FFF2-40B4-BE49-F238E27FC236}">
                  <a16:creationId xmlns:a16="http://schemas.microsoft.com/office/drawing/2014/main" xmlns="" id="{DAAA894A-E2D2-783C-9E45-C9B266417C10}"/>
                </a:ext>
              </a:extLst>
            </p:cNvPr>
            <p:cNvSpPr/>
            <p:nvPr/>
          </p:nvSpPr>
          <p:spPr>
            <a:xfrm rot="5400013">
              <a:off x="11734074" y="-12874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xmlns="" id="{0DF8F9D2-01DD-3588-703B-D07EDA6B43A4}"/>
                </a:ext>
              </a:extLst>
            </p:cNvPr>
            <p:cNvSpPr/>
            <p:nvPr/>
          </p:nvSpPr>
          <p:spPr>
            <a:xfrm rot="5400013">
              <a:off x="11540907" y="665838"/>
              <a:ext cx="147986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5"/>
                <a:gd name="f8" fmla="val 22"/>
                <a:gd name="f9" fmla="val 32"/>
                <a:gd name="f10" fmla="val 1"/>
                <a:gd name="f11" fmla="val 21"/>
                <a:gd name="f12" fmla="val 28"/>
                <a:gd name="f13" fmla="val 9"/>
                <a:gd name="f14" fmla="val 23"/>
                <a:gd name="f15" fmla="+- 0 0 -90"/>
                <a:gd name="f16" fmla="*/ f3 1 45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5"/>
                <a:gd name="f27" fmla="*/ 22 f23 1"/>
                <a:gd name="f28" fmla="*/ 0 f22 1"/>
                <a:gd name="f29" fmla="*/ 28 f23 1"/>
                <a:gd name="f30" fmla="*/ 25 f22 1"/>
                <a:gd name="f31" fmla="+- f24 0 f1"/>
                <a:gd name="f32" fmla="*/ f27 1 45"/>
                <a:gd name="f33" fmla="*/ f28 1 25"/>
                <a:gd name="f34" fmla="*/ f29 1 45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xmlns="" id="{2B103394-A448-151D-5948-B1EBC7BAF43D}"/>
                </a:ext>
              </a:extLst>
            </p:cNvPr>
            <p:cNvSpPr/>
            <p:nvPr/>
          </p:nvSpPr>
          <p:spPr>
            <a:xfrm rot="5400013">
              <a:off x="11553270" y="896880"/>
              <a:ext cx="124065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0"/>
                <a:gd name="f9" fmla="val 37"/>
                <a:gd name="f10" fmla="val 3"/>
                <a:gd name="f11" fmla="val 22"/>
                <a:gd name="f12" fmla="val 8"/>
                <a:gd name="f13" fmla="val 18"/>
                <a:gd name="f14" fmla="val 5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20 f23 1"/>
                <a:gd name="f28" fmla="*/ 0 f22 1"/>
                <a:gd name="f29" fmla="*/ 22 f22 1"/>
                <a:gd name="f30" fmla="+- f24 0 f1"/>
                <a:gd name="f31" fmla="*/ f27 1 38"/>
                <a:gd name="f32" fmla="*/ f28 1 23"/>
                <a:gd name="f33" fmla="*/ f29 1 23"/>
                <a:gd name="f34" fmla="*/ 0 1 f25"/>
                <a:gd name="f35" fmla="*/ f19 1 f25"/>
                <a:gd name="f36" fmla="*/ 0 1 f26"/>
                <a:gd name="f37" fmla="*/ f20 1 f26"/>
                <a:gd name="f38" fmla="*/ f31 1 f25"/>
                <a:gd name="f39" fmla="*/ f32 1 f26"/>
                <a:gd name="f40" fmla="*/ f33 1 f26"/>
                <a:gd name="f41" fmla="*/ f34 f16 1"/>
                <a:gd name="f42" fmla="*/ f35 f16 1"/>
                <a:gd name="f43" fmla="*/ f37 f17 1"/>
                <a:gd name="f44" fmla="*/ f36 f17 1"/>
                <a:gd name="f45" fmla="*/ f38 f16 1"/>
                <a:gd name="f46" fmla="*/ f39 f17 1"/>
                <a:gd name="f47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5" y="f46"/>
                </a:cxn>
              </a:cxnLst>
              <a:rect l="f41" t="f44" r="f42" b="f43"/>
              <a:pathLst>
                <a:path w="38" h="23">
                  <a:moveTo>
                    <a:pt x="f8" y="f5"/>
                  </a:moveTo>
                  <a:cubicBezTo>
                    <a:pt x="f9" y="f10"/>
                    <a:pt x="f6" y="f7"/>
                    <a:pt x="f8" y="f11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xmlns="" id="{24A8E9CE-3492-D7B7-959D-8A4C21A141B6}"/>
                </a:ext>
              </a:extLst>
            </p:cNvPr>
            <p:cNvSpPr/>
            <p:nvPr/>
          </p:nvSpPr>
          <p:spPr>
            <a:xfrm rot="5400013">
              <a:off x="11547930" y="1134679"/>
              <a:ext cx="124952" cy="661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2"/>
                <a:gd name="f8" fmla="val 21"/>
                <a:gd name="f9" fmla="val 37"/>
                <a:gd name="f10" fmla="val 2"/>
                <a:gd name="f11" fmla="val 20"/>
                <a:gd name="f12" fmla="val 9"/>
                <a:gd name="f13" fmla="val 16"/>
                <a:gd name="f14" fmla="val 6"/>
                <a:gd name="f15" fmla="+- 0 0 -90"/>
                <a:gd name="f16" fmla="*/ f3 1 38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2"/>
                <a:gd name="f27" fmla="*/ 21 f23 1"/>
                <a:gd name="f28" fmla="*/ 0 f22 1"/>
                <a:gd name="f29" fmla="*/ 22 f22 1"/>
                <a:gd name="f30" fmla="+- f24 0 f1"/>
                <a:gd name="f31" fmla="*/ f27 1 38"/>
                <a:gd name="f32" fmla="*/ f28 1 22"/>
                <a:gd name="f33" fmla="*/ f29 1 22"/>
                <a:gd name="f34" fmla="*/ 0 1 f25"/>
                <a:gd name="f35" fmla="*/ f19 1 f25"/>
                <a:gd name="f36" fmla="*/ 0 1 f26"/>
                <a:gd name="f37" fmla="*/ f20 1 f26"/>
                <a:gd name="f38" fmla="*/ f31 1 f25"/>
                <a:gd name="f39" fmla="*/ f32 1 f26"/>
                <a:gd name="f40" fmla="*/ f33 1 f26"/>
                <a:gd name="f41" fmla="*/ f34 f16 1"/>
                <a:gd name="f42" fmla="*/ f35 f16 1"/>
                <a:gd name="f43" fmla="*/ f37 f17 1"/>
                <a:gd name="f44" fmla="*/ f36 f17 1"/>
                <a:gd name="f45" fmla="*/ f38 f16 1"/>
                <a:gd name="f46" fmla="*/ f39 f17 1"/>
                <a:gd name="f47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5" y="f46"/>
                </a:cxn>
              </a:cxnLst>
              <a:rect l="f41" t="f44" r="f42" b="f43"/>
              <a:pathLst>
                <a:path w="38" h="22">
                  <a:moveTo>
                    <a:pt x="f8" y="f5"/>
                  </a:moveTo>
                  <a:cubicBezTo>
                    <a:pt x="f9" y="f10"/>
                    <a:pt x="f6" y="f11"/>
                    <a:pt x="f8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xmlns="" id="{8F6E9A90-78B4-B616-DA05-C030F248F382}"/>
                </a:ext>
              </a:extLst>
            </p:cNvPr>
            <p:cNvSpPr/>
            <p:nvPr/>
          </p:nvSpPr>
          <p:spPr>
            <a:xfrm rot="5400013">
              <a:off x="11530981" y="2147719"/>
              <a:ext cx="140899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0"/>
                <a:gd name="f8" fmla="val 27"/>
                <a:gd name="f9" fmla="val 3"/>
                <a:gd name="f10" fmla="val 35"/>
                <a:gd name="f11" fmla="val 16"/>
                <a:gd name="f12" fmla="val 40"/>
                <a:gd name="f13" fmla="val 22"/>
                <a:gd name="f14" fmla="val 21"/>
                <a:gd name="f15" fmla="val 15"/>
                <a:gd name="f16" fmla="+- 0 0 -90"/>
                <a:gd name="f17" fmla="*/ f3 1 43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0"/>
                <a:gd name="f28" fmla="*/ 27 f24 1"/>
                <a:gd name="f29" fmla="*/ 3 f23 1"/>
                <a:gd name="f30" fmla="*/ 40 f24 1"/>
                <a:gd name="f31" fmla="*/ 22 f23 1"/>
                <a:gd name="f32" fmla="+- f25 0 f1"/>
                <a:gd name="f33" fmla="*/ f28 1 43"/>
                <a:gd name="f34" fmla="*/ f29 1 30"/>
                <a:gd name="f35" fmla="*/ f30 1 43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0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xmlns="" id="{78F2735A-3A27-4D14-C470-AE39419069B8}"/>
                </a:ext>
              </a:extLst>
            </p:cNvPr>
            <p:cNvSpPr/>
            <p:nvPr/>
          </p:nvSpPr>
          <p:spPr>
            <a:xfrm rot="5400013">
              <a:off x="11538822" y="1925278"/>
              <a:ext cx="128491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xmlns="" id="{4AD44F7A-7954-8E4F-726E-D37D6A746A75}"/>
                </a:ext>
              </a:extLst>
            </p:cNvPr>
            <p:cNvSpPr/>
            <p:nvPr/>
          </p:nvSpPr>
          <p:spPr>
            <a:xfrm rot="5400013">
              <a:off x="11511377" y="1610492"/>
              <a:ext cx="131152" cy="157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52"/>
                <a:gd name="f8" fmla="val 13"/>
                <a:gd name="f9" fmla="val 7"/>
                <a:gd name="f10" fmla="val 12"/>
                <a:gd name="f11" fmla="val 18"/>
                <a:gd name="f12" fmla="val 24"/>
                <a:gd name="f13" fmla="val 2"/>
                <a:gd name="f14" fmla="val 6"/>
                <a:gd name="f15" fmla="val 17"/>
                <a:gd name="f16" fmla="+- 0 0 -90"/>
                <a:gd name="f17" fmla="*/ f3 1 40"/>
                <a:gd name="f18" fmla="*/ f4 1 5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52"/>
                <a:gd name="f28" fmla="*/ 13 f24 1"/>
                <a:gd name="f29" fmla="*/ 7 f23 1"/>
                <a:gd name="f30" fmla="*/ 0 f24 1"/>
                <a:gd name="f31" fmla="*/ 24 f23 1"/>
                <a:gd name="f32" fmla="+- f25 0 f1"/>
                <a:gd name="f33" fmla="*/ f28 1 40"/>
                <a:gd name="f34" fmla="*/ f29 1 52"/>
                <a:gd name="f35" fmla="*/ f30 1 40"/>
                <a:gd name="f36" fmla="*/ f31 1 5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52">
                  <a:moveTo>
                    <a:pt x="f8" y="f9"/>
                  </a:moveTo>
                  <a:cubicBezTo>
                    <a:pt x="f6" y="f10"/>
                    <a:pt x="f11" y="f7"/>
                    <a:pt x="f5" y="f12"/>
                  </a:cubicBezTo>
                  <a:cubicBezTo>
                    <a:pt x="f13" y="f5"/>
                    <a:pt x="f14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xmlns="" id="{3C03AD7F-8395-6934-BDC4-833DF7D9CCA6}"/>
                </a:ext>
              </a:extLst>
            </p:cNvPr>
            <p:cNvSpPr/>
            <p:nvPr/>
          </p:nvSpPr>
          <p:spPr>
            <a:xfrm rot="5400013">
              <a:off x="11522394" y="461255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18"/>
                <a:gd name="f9" fmla="val 1"/>
                <a:gd name="f10" fmla="val 6"/>
                <a:gd name="f11" fmla="val 25"/>
                <a:gd name="f12" fmla="val 20"/>
                <a:gd name="f13" fmla="val 10"/>
                <a:gd name="f14" fmla="val 5"/>
                <a:gd name="f15" fmla="+- 0 0 -90"/>
                <a:gd name="f16" fmla="*/ f3 1 40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9"/>
                <a:gd name="f27" fmla="*/ 18 f23 1"/>
                <a:gd name="f28" fmla="*/ 1 f22 1"/>
                <a:gd name="f29" fmla="*/ 6 f23 1"/>
                <a:gd name="f30" fmla="*/ 20 f22 1"/>
                <a:gd name="f31" fmla="+- f24 0 f1"/>
                <a:gd name="f32" fmla="*/ f27 1 40"/>
                <a:gd name="f33" fmla="*/ f28 1 29"/>
                <a:gd name="f34" fmla="*/ f29 1 40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9">
                  <a:moveTo>
                    <a:pt x="f8" y="f9"/>
                  </a:moveTo>
                  <a:cubicBezTo>
                    <a:pt x="f6" y="f10"/>
                    <a:pt x="f11" y="f7"/>
                    <a:pt x="f10" y="f12"/>
                  </a:cubicBezTo>
                  <a:cubicBezTo>
                    <a:pt x="f5" y="f13"/>
                    <a:pt x="f14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xmlns="" id="{98C92992-4FF7-58B5-EFA6-68302FC6EC67}"/>
                </a:ext>
              </a:extLst>
            </p:cNvPr>
            <p:cNvSpPr/>
            <p:nvPr/>
          </p:nvSpPr>
          <p:spPr>
            <a:xfrm rot="5400013">
              <a:off x="11516794" y="39310"/>
              <a:ext cx="131152" cy="112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7"/>
                <a:gd name="f8" fmla="val 22"/>
                <a:gd name="f9" fmla="val 1"/>
                <a:gd name="f10" fmla="val 3"/>
                <a:gd name="f11" fmla="val 33"/>
                <a:gd name="f12" fmla="val 15"/>
                <a:gd name="f13" fmla="val 23"/>
                <a:gd name="f14" fmla="val 20"/>
                <a:gd name="f15" fmla="val 7"/>
                <a:gd name="f16" fmla="+- 0 0 -90"/>
                <a:gd name="f17" fmla="*/ f3 1 40"/>
                <a:gd name="f18" fmla="*/ f4 1 3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7"/>
                <a:gd name="f28" fmla="*/ 22 f24 1"/>
                <a:gd name="f29" fmla="*/ 1 f23 1"/>
                <a:gd name="f30" fmla="*/ 15 f24 1"/>
                <a:gd name="f31" fmla="*/ 23 f23 1"/>
                <a:gd name="f32" fmla="+- f25 0 f1"/>
                <a:gd name="f33" fmla="*/ f28 1 40"/>
                <a:gd name="f34" fmla="*/ f29 1 37"/>
                <a:gd name="f35" fmla="*/ f30 1 40"/>
                <a:gd name="f36" fmla="*/ f31 1 3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7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xmlns="" id="{7C126B8C-4110-43DE-AAA5-E61985684BC2}"/>
                </a:ext>
              </a:extLst>
            </p:cNvPr>
            <p:cNvSpPr/>
            <p:nvPr/>
          </p:nvSpPr>
          <p:spPr>
            <a:xfrm rot="5400013">
              <a:off x="11487162" y="1398140"/>
              <a:ext cx="134700" cy="93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3"/>
                <a:gd name="f11" fmla="val 16"/>
                <a:gd name="f12" fmla="val 25"/>
                <a:gd name="f13" fmla="val 7"/>
                <a:gd name="f14" fmla="val 14"/>
                <a:gd name="f15" fmla="val 4"/>
                <a:gd name="f16" fmla="+- 0 0 -90"/>
                <a:gd name="f17" fmla="*/ f3 1 41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1"/>
                <a:gd name="f28" fmla="*/ 23 f24 1"/>
                <a:gd name="f29" fmla="*/ 0 f23 1"/>
                <a:gd name="f30" fmla="*/ 16 f24 1"/>
                <a:gd name="f31" fmla="*/ 25 f23 1"/>
                <a:gd name="f32" fmla="+- f25 0 f1"/>
                <a:gd name="f33" fmla="*/ f28 1 41"/>
                <a:gd name="f34" fmla="*/ f29 1 31"/>
                <a:gd name="f35" fmla="*/ f30 1 41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xmlns="" id="{D34DEC7D-0B89-608B-46FB-9617A5611D1B}"/>
                </a:ext>
              </a:extLst>
            </p:cNvPr>
            <p:cNvSpPr/>
            <p:nvPr/>
          </p:nvSpPr>
          <p:spPr>
            <a:xfrm rot="5400013">
              <a:off x="11565015" y="2021048"/>
              <a:ext cx="2660" cy="8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3"/>
                <a:gd name="f8" fmla="val 2"/>
                <a:gd name="f9" fmla="+- 0 0 -90"/>
                <a:gd name="f10" fmla="*/ f3 1 1"/>
                <a:gd name="f11" fmla="*/ f4 1 3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3"/>
                <a:gd name="f20" fmla="val f17"/>
                <a:gd name="f21" fmla="*/ 0 f17 1"/>
                <a:gd name="f22" fmla="*/ 0 f16 1"/>
                <a:gd name="f23" fmla="*/ 2 f16 1"/>
                <a:gd name="f24" fmla="+- f18 0 f1"/>
                <a:gd name="f25" fmla="*/ f22 1 3"/>
                <a:gd name="f26" fmla="*/ f23 1 3"/>
                <a:gd name="f27" fmla="*/ f21 1 f20"/>
                <a:gd name="f28" fmla="*/ 0 1 f20"/>
                <a:gd name="f29" fmla="*/ f13 1 f20"/>
                <a:gd name="f30" fmla="*/ 0 1 f19"/>
                <a:gd name="f31" fmla="*/ f14 1 f19"/>
                <a:gd name="f32" fmla="*/ f25 1 f19"/>
                <a:gd name="f33" fmla="*/ f26 1 f19"/>
                <a:gd name="f34" fmla="*/ f28 f10 1"/>
                <a:gd name="f35" fmla="*/ f29 f10 1"/>
                <a:gd name="f36" fmla="*/ f31 f11 1"/>
                <a:gd name="f37" fmla="*/ f30 f11 1"/>
                <a:gd name="f38" fmla="*/ f27 f10 1"/>
                <a:gd name="f39" fmla="*/ f32 f11 1"/>
                <a:gd name="f40" fmla="*/ f33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8" y="f39"/>
                </a:cxn>
                <a:cxn ang="f24">
                  <a:pos x="f38" y="f40"/>
                </a:cxn>
                <a:cxn ang="f24">
                  <a:pos x="f38" y="f39"/>
                </a:cxn>
              </a:cxnLst>
              <a:rect l="f34" t="f37" r="f35" b="f36"/>
              <a:pathLst>
                <a:path w="1" h="3">
                  <a:moveTo>
                    <a:pt x="f5" y="f5"/>
                  </a:moveTo>
                  <a:cubicBezTo>
                    <a:pt x="f6" y="f5"/>
                    <a:pt x="f6" y="f7"/>
                    <a:pt x="f5" y="f8"/>
                  </a:cubicBezTo>
                  <a:cubicBezTo>
                    <a:pt x="f5" y="f6"/>
                    <a:pt x="f5" y="f6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7" name="Freeform 105">
              <a:extLst>
                <a:ext uri="{FF2B5EF4-FFF2-40B4-BE49-F238E27FC236}">
                  <a16:creationId xmlns:a16="http://schemas.microsoft.com/office/drawing/2014/main" xmlns="" id="{A3CB6D21-E6BC-FE6B-6E6D-B247E74A4E76}"/>
                </a:ext>
              </a:extLst>
            </p:cNvPr>
            <p:cNvSpPr/>
            <p:nvPr/>
          </p:nvSpPr>
          <p:spPr>
            <a:xfrm rot="5400013">
              <a:off x="11839033" y="2023507"/>
              <a:ext cx="140899" cy="93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6"/>
                <a:gd name="f9" fmla="val 3"/>
                <a:gd name="f10" fmla="val 34"/>
                <a:gd name="f11" fmla="val 17"/>
                <a:gd name="f12" fmla="val 39"/>
                <a:gd name="f13" fmla="val 23"/>
                <a:gd name="f14" fmla="val 20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6 f24 1"/>
                <a:gd name="f29" fmla="*/ 3 f23 1"/>
                <a:gd name="f30" fmla="*/ 39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xmlns="" id="{9EF02A60-002E-32A8-256B-A36111DC9A30}"/>
                </a:ext>
              </a:extLst>
            </p:cNvPr>
            <p:cNvSpPr/>
            <p:nvPr/>
          </p:nvSpPr>
          <p:spPr>
            <a:xfrm rot="5400013">
              <a:off x="11553722" y="261248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xmlns="" id="{5B1274F1-032A-DD05-B3B8-443CD21BDB30}"/>
                </a:ext>
              </a:extLst>
            </p:cNvPr>
            <p:cNvSpPr/>
            <p:nvPr/>
          </p:nvSpPr>
          <p:spPr>
            <a:xfrm rot="5400013">
              <a:off x="11743712" y="3240981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xmlns="" id="{7E50F925-B93D-1964-D5FE-DC245012D474}"/>
                </a:ext>
              </a:extLst>
            </p:cNvPr>
            <p:cNvSpPr/>
            <p:nvPr/>
          </p:nvSpPr>
          <p:spPr>
            <a:xfrm rot="5400013">
              <a:off x="11773622" y="4332281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xmlns="" id="{A0E9E511-8410-ACB3-03D5-3EA258242FE2}"/>
                </a:ext>
              </a:extLst>
            </p:cNvPr>
            <p:cNvSpPr/>
            <p:nvPr/>
          </p:nvSpPr>
          <p:spPr>
            <a:xfrm rot="5400013">
              <a:off x="11777548" y="5329612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xmlns="" id="{AFD8034E-52EE-5CF6-3AFE-709B280EE0AA}"/>
                </a:ext>
              </a:extLst>
            </p:cNvPr>
            <p:cNvSpPr/>
            <p:nvPr/>
          </p:nvSpPr>
          <p:spPr>
            <a:xfrm rot="5400013">
              <a:off x="11773210" y="454051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xmlns="" id="{81322716-B45C-9F03-4793-9811C08BEEA1}"/>
                </a:ext>
              </a:extLst>
            </p:cNvPr>
            <p:cNvSpPr/>
            <p:nvPr/>
          </p:nvSpPr>
          <p:spPr>
            <a:xfrm rot="5400013">
              <a:off x="11745344" y="5991500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xmlns="" id="{3C00B95B-7932-2AC6-2D06-6CCA51624C3E}"/>
                </a:ext>
              </a:extLst>
            </p:cNvPr>
            <p:cNvSpPr/>
            <p:nvPr/>
          </p:nvSpPr>
          <p:spPr>
            <a:xfrm rot="5400013">
              <a:off x="11757108" y="3005038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xmlns="" id="{CFC8F7A8-7D46-653A-3C5E-E22B7254467B}"/>
                </a:ext>
              </a:extLst>
            </p:cNvPr>
            <p:cNvSpPr/>
            <p:nvPr/>
          </p:nvSpPr>
          <p:spPr>
            <a:xfrm rot="5400013">
              <a:off x="11764775" y="4845118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6" name="Freeform 39">
              <a:extLst>
                <a:ext uri="{FF2B5EF4-FFF2-40B4-BE49-F238E27FC236}">
                  <a16:creationId xmlns:a16="http://schemas.microsoft.com/office/drawing/2014/main" xmlns="" id="{4E9E4DA7-A560-7D64-C877-44D34383F357}"/>
                </a:ext>
              </a:extLst>
            </p:cNvPr>
            <p:cNvSpPr/>
            <p:nvPr/>
          </p:nvSpPr>
          <p:spPr>
            <a:xfrm rot="5400013">
              <a:off x="11756883" y="5086253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7" name="Freeform 40">
              <a:extLst>
                <a:ext uri="{FF2B5EF4-FFF2-40B4-BE49-F238E27FC236}">
                  <a16:creationId xmlns:a16="http://schemas.microsoft.com/office/drawing/2014/main" xmlns="" id="{4FC80EC3-B731-891D-5C75-3733C97E070D}"/>
                </a:ext>
              </a:extLst>
            </p:cNvPr>
            <p:cNvSpPr/>
            <p:nvPr/>
          </p:nvSpPr>
          <p:spPr>
            <a:xfrm rot="5400013">
              <a:off x="11751845" y="2542950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xmlns="" id="{4278270F-8E92-010D-58C3-29DEECAFA5D3}"/>
                </a:ext>
              </a:extLst>
            </p:cNvPr>
            <p:cNvSpPr/>
            <p:nvPr/>
          </p:nvSpPr>
          <p:spPr>
            <a:xfrm rot="5400013">
              <a:off x="11745348" y="6223506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xmlns="" id="{70D49966-56F6-1DE0-644B-88DF0A7E23D2}"/>
                </a:ext>
              </a:extLst>
            </p:cNvPr>
            <p:cNvSpPr/>
            <p:nvPr/>
          </p:nvSpPr>
          <p:spPr>
            <a:xfrm rot="5400013">
              <a:off x="11733512" y="5541524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xmlns="" id="{C57F265D-260C-FACA-7E44-34E0AB1B8389}"/>
                </a:ext>
              </a:extLst>
            </p:cNvPr>
            <p:cNvSpPr/>
            <p:nvPr/>
          </p:nvSpPr>
          <p:spPr>
            <a:xfrm rot="5400013">
              <a:off x="11737302" y="4025655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1" name="Freeform 45">
              <a:extLst>
                <a:ext uri="{FF2B5EF4-FFF2-40B4-BE49-F238E27FC236}">
                  <a16:creationId xmlns:a16="http://schemas.microsoft.com/office/drawing/2014/main" xmlns="" id="{FFE0E54F-3B57-859F-3677-C30168B057B7}"/>
                </a:ext>
              </a:extLst>
            </p:cNvPr>
            <p:cNvSpPr/>
            <p:nvPr/>
          </p:nvSpPr>
          <p:spPr>
            <a:xfrm rot="5400013">
              <a:off x="11715150" y="5781481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xmlns="" id="{A0FC1FFD-9177-78CF-944A-777BC447975C}"/>
                </a:ext>
              </a:extLst>
            </p:cNvPr>
            <p:cNvSpPr/>
            <p:nvPr/>
          </p:nvSpPr>
          <p:spPr>
            <a:xfrm rot="5400013">
              <a:off x="11764208" y="277556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xmlns="" id="{7DBDBC62-053E-DEB0-648F-9CFEBFB26C44}"/>
                </a:ext>
              </a:extLst>
            </p:cNvPr>
            <p:cNvSpPr/>
            <p:nvPr/>
          </p:nvSpPr>
          <p:spPr>
            <a:xfrm rot="5400013">
              <a:off x="11722356" y="3794518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xmlns="" id="{516E9AE4-7D5C-4FB2-2068-D506C3753163}"/>
                </a:ext>
              </a:extLst>
            </p:cNvPr>
            <p:cNvSpPr/>
            <p:nvPr/>
          </p:nvSpPr>
          <p:spPr>
            <a:xfrm rot="5400013">
              <a:off x="11717605" y="3561048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xmlns="" id="{D13D41ED-B673-D2FB-FAF7-12272E07590C}"/>
                </a:ext>
              </a:extLst>
            </p:cNvPr>
            <p:cNvSpPr/>
            <p:nvPr/>
          </p:nvSpPr>
          <p:spPr>
            <a:xfrm rot="5400013">
              <a:off x="11508039" y="2895360"/>
              <a:ext cx="150647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24"/>
                <a:gd name="f15" fmla="val 9"/>
                <a:gd name="f16" fmla="+- 0 0 -90"/>
                <a:gd name="f17" fmla="*/ f3 1 46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6"/>
                <a:gd name="f27" fmla="*/ f23 1 25"/>
                <a:gd name="f28" fmla="*/ 23 f24 1"/>
                <a:gd name="f29" fmla="*/ 0 f23 1"/>
                <a:gd name="f30" fmla="*/ 29 f24 1"/>
                <a:gd name="f31" fmla="*/ 25 f23 1"/>
                <a:gd name="f32" fmla="+- f25 0 f1"/>
                <a:gd name="f33" fmla="*/ f28 1 46"/>
                <a:gd name="f34" fmla="*/ f29 1 25"/>
                <a:gd name="f35" fmla="*/ f30 1 46"/>
                <a:gd name="f36" fmla="*/ f31 1 2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xmlns="" id="{EF1B026C-4D0B-EF08-DDCD-AD851B6FDFF8}"/>
                </a:ext>
              </a:extLst>
            </p:cNvPr>
            <p:cNvSpPr/>
            <p:nvPr/>
          </p:nvSpPr>
          <p:spPr>
            <a:xfrm rot="5400013">
              <a:off x="11519391" y="4033966"/>
              <a:ext cx="121404" cy="124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41"/>
                <a:gd name="f8" fmla="val 24"/>
                <a:gd name="f9" fmla="val 4"/>
                <a:gd name="f10" fmla="val 1"/>
                <a:gd name="f11" fmla="val 28"/>
                <a:gd name="f12" fmla="val 18"/>
                <a:gd name="f13" fmla="val 29"/>
                <a:gd name="f14" fmla="val 26"/>
                <a:gd name="f15" fmla="val 8"/>
                <a:gd name="f16" fmla="+- 0 0 -90"/>
                <a:gd name="f17" fmla="*/ f3 1 37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41"/>
                <a:gd name="f28" fmla="*/ 24 f24 1"/>
                <a:gd name="f29" fmla="*/ 4 f23 1"/>
                <a:gd name="f30" fmla="*/ 29 f24 1"/>
                <a:gd name="f31" fmla="*/ 26 f23 1"/>
                <a:gd name="f32" fmla="+- f25 0 f1"/>
                <a:gd name="f33" fmla="*/ f28 1 37"/>
                <a:gd name="f34" fmla="*/ f29 1 41"/>
                <a:gd name="f35" fmla="*/ f30 1 37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41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xmlns="" id="{0B875BBC-46E3-653B-324A-FDFE7A9309D4}"/>
                </a:ext>
              </a:extLst>
            </p:cNvPr>
            <p:cNvSpPr/>
            <p:nvPr/>
          </p:nvSpPr>
          <p:spPr>
            <a:xfrm rot="5400013">
              <a:off x="11487350" y="2627053"/>
              <a:ext cx="137352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xmlns="" id="{044CA9E4-E080-8ADE-6734-49D17A8F9558}"/>
                </a:ext>
              </a:extLst>
            </p:cNvPr>
            <p:cNvSpPr/>
            <p:nvPr/>
          </p:nvSpPr>
          <p:spPr>
            <a:xfrm rot="5400013">
              <a:off x="11487987" y="3771072"/>
              <a:ext cx="1214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6"/>
                <a:gd name="f8" fmla="val 19"/>
                <a:gd name="f9" fmla="val 31"/>
                <a:gd name="f10" fmla="val 1"/>
                <a:gd name="f11" fmla="val 23"/>
                <a:gd name="f12" fmla="val 22"/>
                <a:gd name="f13" fmla="val 2"/>
                <a:gd name="f14" fmla="+- 0 0 -90"/>
                <a:gd name="f15" fmla="*/ f3 1 37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6"/>
                <a:gd name="f26" fmla="*/ 19 f22 1"/>
                <a:gd name="f27" fmla="*/ 0 f21 1"/>
                <a:gd name="f28" fmla="*/ 22 f22 1"/>
                <a:gd name="f29" fmla="*/ 26 f21 1"/>
                <a:gd name="f30" fmla="+- f23 0 f1"/>
                <a:gd name="f31" fmla="*/ f26 1 37"/>
                <a:gd name="f32" fmla="*/ f27 1 26"/>
                <a:gd name="f33" fmla="*/ f28 1 37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6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7"/>
                    <a:pt x="f5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xmlns="" id="{9E4C0A57-3314-8667-48A5-B5CD34A873D9}"/>
                </a:ext>
              </a:extLst>
            </p:cNvPr>
            <p:cNvSpPr/>
            <p:nvPr/>
          </p:nvSpPr>
          <p:spPr>
            <a:xfrm rot="5400013">
              <a:off x="11475761" y="5317515"/>
              <a:ext cx="131152" cy="111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7"/>
                <a:gd name="f8" fmla="val 22"/>
                <a:gd name="f9" fmla="val 1"/>
                <a:gd name="f10" fmla="val 36"/>
                <a:gd name="f11" fmla="val 8"/>
                <a:gd name="f12" fmla="val 18"/>
                <a:gd name="f13" fmla="val 27"/>
                <a:gd name="f14" fmla="val 14"/>
                <a:gd name="f15" fmla="+- 0 0 -90"/>
                <a:gd name="f16" fmla="*/ f3 1 40"/>
                <a:gd name="f17" fmla="*/ f4 1 3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7"/>
                <a:gd name="f27" fmla="*/ 22 f23 1"/>
                <a:gd name="f28" fmla="*/ 1 f22 1"/>
                <a:gd name="f29" fmla="*/ 40 f23 1"/>
                <a:gd name="f30" fmla="*/ 18 f22 1"/>
                <a:gd name="f31" fmla="+- f24 0 f1"/>
                <a:gd name="f32" fmla="*/ f27 1 40"/>
                <a:gd name="f33" fmla="*/ f28 1 37"/>
                <a:gd name="f34" fmla="*/ f29 1 40"/>
                <a:gd name="f35" fmla="*/ f30 1 3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7">
                  <a:moveTo>
                    <a:pt x="f8" y="f9"/>
                  </a:moveTo>
                  <a:cubicBezTo>
                    <a:pt x="f10" y="f5"/>
                    <a:pt x="f6" y="f11"/>
                    <a:pt x="f6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0" name="Freeform 67">
              <a:extLst>
                <a:ext uri="{FF2B5EF4-FFF2-40B4-BE49-F238E27FC236}">
                  <a16:creationId xmlns:a16="http://schemas.microsoft.com/office/drawing/2014/main" xmlns="" id="{6B9ADE5F-D209-8498-22EF-F8C79FBD89AB}"/>
                </a:ext>
              </a:extLst>
            </p:cNvPr>
            <p:cNvSpPr/>
            <p:nvPr/>
          </p:nvSpPr>
          <p:spPr>
            <a:xfrm rot="5400013">
              <a:off x="11455940" y="4533530"/>
              <a:ext cx="157734" cy="118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39"/>
                <a:gd name="f8" fmla="val 28"/>
                <a:gd name="f9" fmla="val 1"/>
                <a:gd name="f10" fmla="val 43"/>
                <a:gd name="f11" fmla="val 5"/>
                <a:gd name="f12" fmla="val 46"/>
                <a:gd name="f13" fmla="val 11"/>
                <a:gd name="f14" fmla="val 17"/>
                <a:gd name="f15" fmla="+- 0 0 -90"/>
                <a:gd name="f16" fmla="*/ f3 1 48"/>
                <a:gd name="f17" fmla="*/ f4 1 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"/>
                <a:gd name="f26" fmla="*/ f22 1 39"/>
                <a:gd name="f27" fmla="*/ 28 f23 1"/>
                <a:gd name="f28" fmla="*/ 1 f22 1"/>
                <a:gd name="f29" fmla="*/ 46 f23 1"/>
                <a:gd name="f30" fmla="*/ 11 f22 1"/>
                <a:gd name="f31" fmla="+- f24 0 f1"/>
                <a:gd name="f32" fmla="*/ f27 1 48"/>
                <a:gd name="f33" fmla="*/ f28 1 39"/>
                <a:gd name="f34" fmla="*/ f29 1 48"/>
                <a:gd name="f35" fmla="*/ f30 1 3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8" h="39">
                  <a:moveTo>
                    <a:pt x="f8" y="f9"/>
                  </a:moveTo>
                  <a:cubicBezTo>
                    <a:pt x="f7" y="f5"/>
                    <a:pt x="f10" y="f11"/>
                    <a:pt x="f12" y="f13"/>
                  </a:cubicBezTo>
                  <a:cubicBezTo>
                    <a:pt x="f6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1" name="Freeform 68">
              <a:extLst>
                <a:ext uri="{FF2B5EF4-FFF2-40B4-BE49-F238E27FC236}">
                  <a16:creationId xmlns:a16="http://schemas.microsoft.com/office/drawing/2014/main" xmlns="" id="{78FD3E61-6FBA-514E-4E77-3E6573AA95C8}"/>
                </a:ext>
              </a:extLst>
            </p:cNvPr>
            <p:cNvSpPr/>
            <p:nvPr/>
          </p:nvSpPr>
          <p:spPr>
            <a:xfrm rot="5400013">
              <a:off x="11483327" y="3190789"/>
              <a:ext cx="115205" cy="124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1"/>
                <a:gd name="f8" fmla="val 16"/>
                <a:gd name="f9" fmla="val 4"/>
                <a:gd name="f10" fmla="val 5"/>
                <a:gd name="f11" fmla="val 32"/>
                <a:gd name="f12" fmla="val 33"/>
                <a:gd name="f13" fmla="val 15"/>
                <a:gd name="f14" fmla="val 34"/>
                <a:gd name="f15" fmla="val 23"/>
                <a:gd name="f16" fmla="+- 0 0 -90"/>
                <a:gd name="f17" fmla="*/ f3 1 35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5"/>
                <a:gd name="f27" fmla="*/ f23 1 41"/>
                <a:gd name="f28" fmla="*/ 16 f24 1"/>
                <a:gd name="f29" fmla="*/ 4 f23 1"/>
                <a:gd name="f30" fmla="*/ 33 f24 1"/>
                <a:gd name="f31" fmla="*/ 15 f23 1"/>
                <a:gd name="f32" fmla="+- f25 0 f1"/>
                <a:gd name="f33" fmla="*/ f28 1 35"/>
                <a:gd name="f34" fmla="*/ f29 1 41"/>
                <a:gd name="f35" fmla="*/ f30 1 35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5" h="41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2" name="Freeform 69">
              <a:extLst>
                <a:ext uri="{FF2B5EF4-FFF2-40B4-BE49-F238E27FC236}">
                  <a16:creationId xmlns:a16="http://schemas.microsoft.com/office/drawing/2014/main" xmlns="" id="{8DFE0E6B-BCC7-7A9D-DE9B-1232E148505A}"/>
                </a:ext>
              </a:extLst>
            </p:cNvPr>
            <p:cNvSpPr/>
            <p:nvPr/>
          </p:nvSpPr>
          <p:spPr>
            <a:xfrm rot="5400013">
              <a:off x="11462584" y="5599753"/>
              <a:ext cx="144447" cy="111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7"/>
                <a:gd name="f8" fmla="val 29"/>
                <a:gd name="f9" fmla="val 36"/>
                <a:gd name="f10" fmla="val 2"/>
                <a:gd name="f11" fmla="val 12"/>
                <a:gd name="f12" fmla="val 42"/>
                <a:gd name="f13" fmla="val 21"/>
                <a:gd name="f14" fmla="val 25"/>
                <a:gd name="f15" fmla="val 7"/>
                <a:gd name="f16" fmla="+- 0 0 -90"/>
                <a:gd name="f17" fmla="*/ f3 1 44"/>
                <a:gd name="f18" fmla="*/ f4 1 3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7"/>
                <a:gd name="f28" fmla="*/ 29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7"/>
                <a:gd name="f35" fmla="*/ f30 1 44"/>
                <a:gd name="f36" fmla="*/ f31 1 3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3" name="Freeform 70">
              <a:extLst>
                <a:ext uri="{FF2B5EF4-FFF2-40B4-BE49-F238E27FC236}">
                  <a16:creationId xmlns:a16="http://schemas.microsoft.com/office/drawing/2014/main" xmlns="" id="{41233DC3-9BEC-4FFB-38D8-788799E42545}"/>
                </a:ext>
              </a:extLst>
            </p:cNvPr>
            <p:cNvSpPr/>
            <p:nvPr/>
          </p:nvSpPr>
          <p:spPr>
            <a:xfrm rot="5400013">
              <a:off x="11426808" y="6191503"/>
              <a:ext cx="131152" cy="75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5"/>
                <a:gd name="f8" fmla="val 18"/>
                <a:gd name="f9" fmla="val 9"/>
                <a:gd name="f10" fmla="val 26"/>
                <a:gd name="f11" fmla="val 7"/>
                <a:gd name="f12" fmla="val 21"/>
                <a:gd name="f13" fmla="val 11"/>
                <a:gd name="f14" fmla="val 5"/>
                <a:gd name="f15" fmla="+- 0 0 -90"/>
                <a:gd name="f16" fmla="*/ f3 1 40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5"/>
                <a:gd name="f27" fmla="*/ 18 f23 1"/>
                <a:gd name="f28" fmla="*/ 0 f22 1"/>
                <a:gd name="f29" fmla="*/ 7 f23 1"/>
                <a:gd name="f30" fmla="*/ 21 f22 1"/>
                <a:gd name="f31" fmla="+- f24 0 f1"/>
                <a:gd name="f32" fmla="*/ f27 1 40"/>
                <a:gd name="f33" fmla="*/ f28 1 25"/>
                <a:gd name="f34" fmla="*/ f29 1 40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5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xmlns="" id="{57D5C89D-E532-0CED-D515-10DF81986CC7}"/>
                </a:ext>
              </a:extLst>
            </p:cNvPr>
            <p:cNvSpPr/>
            <p:nvPr/>
          </p:nvSpPr>
          <p:spPr>
            <a:xfrm rot="5400013">
              <a:off x="11474133" y="5079104"/>
              <a:ext cx="131152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0"/>
                <a:gd name="f8" fmla="val 22"/>
                <a:gd name="f9" fmla="val 39"/>
                <a:gd name="f10" fmla="val 3"/>
                <a:gd name="f11" fmla="val 16"/>
                <a:gd name="f12" fmla="val 26"/>
                <a:gd name="f13" fmla="val 7"/>
                <a:gd name="f14" fmla="val 14"/>
                <a:gd name="f15" fmla="val 4"/>
                <a:gd name="f16" fmla="+- 0 0 -90"/>
                <a:gd name="f17" fmla="*/ f3 1 40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0"/>
                <a:gd name="f28" fmla="*/ 22 f24 1"/>
                <a:gd name="f29" fmla="*/ 0 f23 1"/>
                <a:gd name="f30" fmla="*/ 16 f24 1"/>
                <a:gd name="f31" fmla="*/ 26 f23 1"/>
                <a:gd name="f32" fmla="+- f25 0 f1"/>
                <a:gd name="f33" fmla="*/ f28 1 40"/>
                <a:gd name="f34" fmla="*/ f29 1 30"/>
                <a:gd name="f35" fmla="*/ f30 1 40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0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5" name="Freeform 72">
              <a:extLst>
                <a:ext uri="{FF2B5EF4-FFF2-40B4-BE49-F238E27FC236}">
                  <a16:creationId xmlns:a16="http://schemas.microsoft.com/office/drawing/2014/main" xmlns="" id="{2D4E6A4C-CDE7-E31F-D92D-AC3CAB2FC1A9}"/>
                </a:ext>
              </a:extLst>
            </p:cNvPr>
            <p:cNvSpPr/>
            <p:nvPr/>
          </p:nvSpPr>
          <p:spPr>
            <a:xfrm rot="5400013">
              <a:off x="11470869" y="4852250"/>
              <a:ext cx="131152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0"/>
                <a:gd name="f8" fmla="val 22"/>
                <a:gd name="f9" fmla="val 1"/>
                <a:gd name="f10" fmla="val 17"/>
                <a:gd name="f11" fmla="val 26"/>
                <a:gd name="f12" fmla="val 7"/>
                <a:gd name="f13" fmla="val 15"/>
                <a:gd name="f14" fmla="val 5"/>
                <a:gd name="f15" fmla="+- 0 0 -90"/>
                <a:gd name="f16" fmla="*/ f3 1 40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0"/>
                <a:gd name="f27" fmla="*/ 22 f23 1"/>
                <a:gd name="f28" fmla="*/ 0 f22 1"/>
                <a:gd name="f29" fmla="*/ 17 f23 1"/>
                <a:gd name="f30" fmla="*/ 26 f22 1"/>
                <a:gd name="f31" fmla="+- f24 0 f1"/>
                <a:gd name="f32" fmla="*/ f27 1 40"/>
                <a:gd name="f33" fmla="*/ f28 1 30"/>
                <a:gd name="f34" fmla="*/ f29 1 40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0">
                  <a:moveTo>
                    <a:pt x="f8" y="f5"/>
                  </a:moveTo>
                  <a:cubicBezTo>
                    <a:pt x="f6" y="f9"/>
                    <a:pt x="f6" y="f7"/>
                    <a:pt x="f10" y="f11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6" name="Freeform 73">
              <a:extLst>
                <a:ext uri="{FF2B5EF4-FFF2-40B4-BE49-F238E27FC236}">
                  <a16:creationId xmlns:a16="http://schemas.microsoft.com/office/drawing/2014/main" xmlns="" id="{31DFF59E-A655-01BC-7C87-40B61D154838}"/>
                </a:ext>
              </a:extLst>
            </p:cNvPr>
            <p:cNvSpPr/>
            <p:nvPr/>
          </p:nvSpPr>
          <p:spPr>
            <a:xfrm rot="5400013">
              <a:off x="11475742" y="4352602"/>
              <a:ext cx="121404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8"/>
                <a:gd name="f8" fmla="val 13"/>
                <a:gd name="f9" fmla="val 2"/>
                <a:gd name="f10" fmla="val 23"/>
                <a:gd name="f11" fmla="val 25"/>
                <a:gd name="f12" fmla="val 4"/>
                <a:gd name="f13" fmla="val 29"/>
                <a:gd name="f14" fmla="val 9"/>
                <a:gd name="f15" fmla="val 19"/>
                <a:gd name="f16" fmla="val 14"/>
                <a:gd name="f17" fmla="val 21"/>
                <a:gd name="f18" fmla="val 7"/>
                <a:gd name="f19" fmla="+- 0 0 -90"/>
                <a:gd name="f20" fmla="*/ f3 1 37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7"/>
                <a:gd name="f30" fmla="*/ f26 1 28"/>
                <a:gd name="f31" fmla="*/ 13 f27 1"/>
                <a:gd name="f32" fmla="*/ 2 f26 1"/>
                <a:gd name="f33" fmla="*/ 29 f27 1"/>
                <a:gd name="f34" fmla="*/ 9 f26 1"/>
                <a:gd name="f35" fmla="*/ 14 f27 1"/>
                <a:gd name="f36" fmla="*/ 28 f26 1"/>
                <a:gd name="f37" fmla="+- f28 0 f1"/>
                <a:gd name="f38" fmla="*/ f31 1 37"/>
                <a:gd name="f39" fmla="*/ f32 1 28"/>
                <a:gd name="f40" fmla="*/ f33 1 37"/>
                <a:gd name="f41" fmla="*/ f34 1 28"/>
                <a:gd name="f42" fmla="*/ f35 1 37"/>
                <a:gd name="f43" fmla="*/ f36 1 2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7" h="28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6" y="f15"/>
                    <a:pt x="f11" y="f11"/>
                    <a:pt x="f16" y="f7"/>
                  </a:cubicBezTo>
                  <a:cubicBezTo>
                    <a:pt x="f12" y="f17"/>
                    <a:pt x="f5" y="f18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7" name="Freeform 74">
              <a:extLst>
                <a:ext uri="{FF2B5EF4-FFF2-40B4-BE49-F238E27FC236}">
                  <a16:creationId xmlns:a16="http://schemas.microsoft.com/office/drawing/2014/main" xmlns="" id="{7BBCA024-AB3A-4838-B148-F843F72BC75D}"/>
                </a:ext>
              </a:extLst>
            </p:cNvPr>
            <p:cNvSpPr/>
            <p:nvPr/>
          </p:nvSpPr>
          <p:spPr>
            <a:xfrm rot="5400013">
              <a:off x="11443692" y="5932888"/>
              <a:ext cx="137352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40"/>
                <a:gd name="f8" fmla="val 19"/>
                <a:gd name="f9" fmla="val 10"/>
                <a:gd name="f10" fmla="val 20"/>
                <a:gd name="f11" fmla="val 4"/>
                <a:gd name="f12" fmla="val 6"/>
                <a:gd name="f13" fmla="val 8"/>
                <a:gd name="f14" fmla="val 1"/>
                <a:gd name="f15" fmla="+- 0 0 -90"/>
                <a:gd name="f16" fmla="*/ f3 1 42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40"/>
                <a:gd name="f27" fmla="*/ 19 f23 1"/>
                <a:gd name="f28" fmla="*/ 0 f22 1"/>
                <a:gd name="f29" fmla="*/ 4 f23 1"/>
                <a:gd name="f30" fmla="*/ 19 f22 1"/>
                <a:gd name="f31" fmla="+- f24 0 f1"/>
                <a:gd name="f32" fmla="*/ f27 1 42"/>
                <a:gd name="f33" fmla="*/ f28 1 40"/>
                <a:gd name="f34" fmla="*/ f29 1 42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40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8" name="Freeform 75">
              <a:extLst>
                <a:ext uri="{FF2B5EF4-FFF2-40B4-BE49-F238E27FC236}">
                  <a16:creationId xmlns:a16="http://schemas.microsoft.com/office/drawing/2014/main" xmlns="" id="{DD7AC366-5ED8-454E-4E6E-2A7000E73948}"/>
                </a:ext>
              </a:extLst>
            </p:cNvPr>
            <p:cNvSpPr/>
            <p:nvPr/>
          </p:nvSpPr>
          <p:spPr>
            <a:xfrm rot="5400013">
              <a:off x="11538707" y="2387292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3"/>
                <a:gd name="f9" fmla="val 3"/>
                <a:gd name="f10" fmla="val 34"/>
                <a:gd name="f11" fmla="val 25"/>
                <a:gd name="f12" fmla="val 19"/>
                <a:gd name="f13" fmla="val 7"/>
                <a:gd name="f14" fmla="+- 0 0 -90"/>
                <a:gd name="f15" fmla="*/ f3 1 39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6"/>
                <a:gd name="f26" fmla="*/ 23 f22 1"/>
                <a:gd name="f27" fmla="*/ 0 f21 1"/>
                <a:gd name="f28" fmla="*/ 19 f22 1"/>
                <a:gd name="f29" fmla="*/ 26 f21 1"/>
                <a:gd name="f30" fmla="+- f23 0 f1"/>
                <a:gd name="f31" fmla="*/ f26 1 39"/>
                <a:gd name="f32" fmla="*/ f27 1 26"/>
                <a:gd name="f33" fmla="*/ f28 1 39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9" name="Freeform 77">
              <a:extLst>
                <a:ext uri="{FF2B5EF4-FFF2-40B4-BE49-F238E27FC236}">
                  <a16:creationId xmlns:a16="http://schemas.microsoft.com/office/drawing/2014/main" xmlns="" id="{D97D8D02-6A90-EA1F-A60C-17AFC0370D50}"/>
                </a:ext>
              </a:extLst>
            </p:cNvPr>
            <p:cNvSpPr/>
            <p:nvPr/>
          </p:nvSpPr>
          <p:spPr>
            <a:xfrm rot="5400013">
              <a:off x="11443944" y="3551575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3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0" name="Freeform 85">
              <a:extLst>
                <a:ext uri="{FF2B5EF4-FFF2-40B4-BE49-F238E27FC236}">
                  <a16:creationId xmlns:a16="http://schemas.microsoft.com/office/drawing/2014/main" xmlns="" id="{5828233E-A93D-D797-3898-95904E9F6D4B}"/>
                </a:ext>
              </a:extLst>
            </p:cNvPr>
            <p:cNvSpPr/>
            <p:nvPr/>
          </p:nvSpPr>
          <p:spPr>
            <a:xfrm rot="5400013">
              <a:off x="11430205" y="6379380"/>
              <a:ext cx="127604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32"/>
                <a:gd name="f8" fmla="val 21"/>
                <a:gd name="f9" fmla="val 2"/>
                <a:gd name="f10" fmla="val 13"/>
                <a:gd name="f11" fmla="val 20"/>
                <a:gd name="f12" fmla="val 3"/>
                <a:gd name="f13" fmla="val 23"/>
                <a:gd name="f14" fmla="val 1"/>
                <a:gd name="f15" fmla="+- 0 0 -90"/>
                <a:gd name="f16" fmla="*/ f3 1 39"/>
                <a:gd name="f17" fmla="*/ f4 1 3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32"/>
                <a:gd name="f27" fmla="*/ 21 f23 1"/>
                <a:gd name="f28" fmla="*/ 0 f22 1"/>
                <a:gd name="f29" fmla="*/ 13 f23 1"/>
                <a:gd name="f30" fmla="*/ 20 f22 1"/>
                <a:gd name="f31" fmla="+- f24 0 f1"/>
                <a:gd name="f32" fmla="*/ f27 1 39"/>
                <a:gd name="f33" fmla="*/ f28 1 32"/>
                <a:gd name="f34" fmla="*/ f29 1 39"/>
                <a:gd name="f35" fmla="*/ f30 1 3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32">
                  <a:moveTo>
                    <a:pt x="f8" y="f5"/>
                  </a:moveTo>
                  <a:cubicBezTo>
                    <a:pt x="f6" y="f9"/>
                    <a:pt x="f7" y="f7"/>
                    <a:pt x="f10" y="f11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1" name="Freeform 87">
              <a:extLst>
                <a:ext uri="{FF2B5EF4-FFF2-40B4-BE49-F238E27FC236}">
                  <a16:creationId xmlns:a16="http://schemas.microsoft.com/office/drawing/2014/main" xmlns="" id="{7847971B-82B1-209D-3551-7B2D4B652C44}"/>
                </a:ext>
              </a:extLst>
            </p:cNvPr>
            <p:cNvSpPr/>
            <p:nvPr/>
          </p:nvSpPr>
          <p:spPr>
            <a:xfrm rot="5400013">
              <a:off x="11454693" y="6633629"/>
              <a:ext cx="134700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0"/>
                <a:gd name="f8" fmla="val 27"/>
                <a:gd name="f9" fmla="val 35"/>
                <a:gd name="f10" fmla="val 40"/>
                <a:gd name="f11" fmla="val 11"/>
                <a:gd name="f12" fmla="val 19"/>
                <a:gd name="f13" fmla="val 21"/>
                <a:gd name="f14" fmla="val 10"/>
                <a:gd name="f15" fmla="+- 0 0 -90"/>
                <a:gd name="f16" fmla="*/ f3 1 41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0"/>
                <a:gd name="f27" fmla="*/ 27 f23 1"/>
                <a:gd name="f28" fmla="*/ 0 f22 1"/>
                <a:gd name="f29" fmla="*/ 41 f23 1"/>
                <a:gd name="f30" fmla="*/ 19 f22 1"/>
                <a:gd name="f31" fmla="+- f24 0 f1"/>
                <a:gd name="f32" fmla="*/ f27 1 41"/>
                <a:gd name="f33" fmla="*/ f28 1 30"/>
                <a:gd name="f34" fmla="*/ f29 1 41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2" name="Freeform 88">
              <a:extLst>
                <a:ext uri="{FF2B5EF4-FFF2-40B4-BE49-F238E27FC236}">
                  <a16:creationId xmlns:a16="http://schemas.microsoft.com/office/drawing/2014/main" xmlns="" id="{93EE55C0-7056-D452-F986-122D41D6D33F}"/>
                </a:ext>
              </a:extLst>
            </p:cNvPr>
            <p:cNvSpPr/>
            <p:nvPr/>
          </p:nvSpPr>
          <p:spPr>
            <a:xfrm rot="5400013">
              <a:off x="11518248" y="5648843"/>
              <a:ext cx="6199" cy="6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0 f14 1"/>
                <a:gd name="f18" fmla="*/ 2 f14 1"/>
                <a:gd name="f19" fmla="+- f15 0 f1"/>
                <a:gd name="f20" fmla="*/ f17 1 2"/>
                <a:gd name="f21" fmla="*/ f18 1 2"/>
                <a:gd name="f22" fmla="*/ 0 1 f16"/>
                <a:gd name="f23" fmla="*/ f12 1 f16"/>
                <a:gd name="f24" fmla="*/ f20 1 f16"/>
                <a:gd name="f25" fmla="*/ f21 1 f16"/>
                <a:gd name="f26" fmla="*/ f22 f9 1"/>
                <a:gd name="f27" fmla="*/ f23 f9 1"/>
                <a:gd name="f28" fmla="*/ f23 f10 1"/>
                <a:gd name="f29" fmla="*/ f22 f10 1"/>
                <a:gd name="f30" fmla="*/ f24 f9 1"/>
                <a:gd name="f31" fmla="*/ f24 f10 1"/>
                <a:gd name="f32" fmla="*/ f25 f9 1"/>
                <a:gd name="f33" fmla="*/ f2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">
                  <a:pos x="f30" y="f31"/>
                </a:cxn>
                <a:cxn ang="f19">
                  <a:pos x="f32" y="f33"/>
                </a:cxn>
                <a:cxn ang="f19">
                  <a:pos x="f30" y="f31"/>
                </a:cxn>
              </a:cxnLst>
              <a:rect l="f26" t="f29" r="f27" b="f28"/>
              <a:pathLst>
                <a:path w="2" h="2">
                  <a:moveTo>
                    <a:pt x="f5" y="f5"/>
                  </a:moveTo>
                  <a:cubicBezTo>
                    <a:pt x="f7" y="f5"/>
                    <a:pt x="f7" y="f7"/>
                    <a:pt x="f6" y="f6"/>
                  </a:cubicBezTo>
                  <a:cubicBezTo>
                    <a:pt x="f7" y="f6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888DAD43-332C-6B9C-92F9-EE882E5A6638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8947EA9C-C64D-FAFB-84EA-FDE909F85BC5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41C62151-F140-963F-C4CF-1D16C4154754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01B61F3B-DB65-1960-E5CC-9F58F0933FC7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314619BA-ED23-7755-D6BA-02A06273BDC7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BAF72216-6D5C-5F27-BBCA-340036EE0033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20B5AE93-14BC-0718-EA28-1FC843D65EBE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1859EC88-BC12-C08A-2ADC-8D926F2E1259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A991D7A2-1091-2D78-BFC5-C730D7B02E9D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E49160FD-56C6-C1E2-1774-E75D49B90B57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xmlns="" id="{0AAC7B25-103D-5BD5-8E3E-45A0ACF950F7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xmlns="" id="{7F3B14F0-76A8-BE29-EDF6-450E37977E16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A9341ECC-A4FD-DA05-1A43-9703A7D1CF2A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xmlns="" id="{A8328B4D-11CA-9D71-5A0A-2C0E7EFD04A8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xmlns="" id="{3228A529-B7D1-472E-45C0-3A278B302577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xmlns="" id="{42CD775F-E74F-D6E6-9B4C-58133C68FD6B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4F2AB6B2-DFE7-9043-425E-78A5EE819AA5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C0892BA7-12D1-5664-4825-908CEE685127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xmlns="" id="{D5DCD417-A238-9A29-21CD-B36D2168F773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xmlns="" id="{648CCA6A-8F50-A0CD-C101-EB3CEADC9631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xmlns="" id="{94ABACF7-2238-FBDE-76A5-6DCCFD183A76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xmlns="" id="{461A8744-6AA2-E36B-308B-E3046EA08AAC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xmlns="" id="{38090234-5707-3E3B-000F-409DEE7B690C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xmlns="" id="{BDE146C8-E28B-EFAF-0D36-F0B9BD16B422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6520B35F-C3E8-BC4A-AEF0-A33305014D34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C330D4E6-9AF3-79F0-7DE6-201D2F02E5A1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51872480-A7AD-C8B1-D78A-653E9274B43E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EBD6C34C-ED2D-9C1F-BBA3-A93EF9B4B421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CE4F1798-D831-6891-970A-0EE0A5D85AFE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D814DC28-2BB4-C563-E019-F3AAE402F412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F91406CE-535B-71EC-EFCD-3C72B6A0ED99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D1F4E76-24C0-C010-1504-3AEF5F4E2CD6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C5C24349-39EE-BAF4-9944-BF3EC4F62219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5C7A65E0-43E6-02AA-D102-F4A789DD6B28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08D3F070-CA59-514C-8920-A023C085D8AC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4E5E6723-675F-3B47-4F18-83319D3DF616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93304CE0-C025-2457-59AF-10DF8D4AF872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A7B123FB-9552-C0A6-492C-9B68D5171D3B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BB24C03C-E74B-CF74-02A7-45EDB59CEEB1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6E7BFBA4-E2DB-F91A-9BAA-371EB538A900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7B4451B0-33B5-7E30-55D6-B289CFBE5FBF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xmlns="" id="{50ABADF9-25B9-64A6-F40C-1C8598030A92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AD72EF1E-07ED-9B14-6DC0-869A3A27D729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xmlns="" id="{0575F029-E33C-C74B-F204-5EFA27363B24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B6B51539-8EDD-6FC9-5EA6-73FD76897091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xmlns="" id="{9315F4A9-5F0B-A2F3-5CFB-3CD185E1728D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xmlns="" id="{1D0E7517-6B63-B991-B708-C097AAC1F25E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xmlns="" id="{F4901F8F-C6D9-DF82-36E9-B5C92EE52499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FFE4A633-22FD-20E4-2830-4ACDDA22FFBC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539D6D4A-1BCD-520D-6C44-C334969DB11C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A3C3E318-CB20-E6BE-9ACC-F8F548B3C496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xmlns="" id="{5BA43AC8-DACC-C68D-44C4-9F4E82C59C80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73340AC0-D476-CCDF-781D-A02CF9990232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xmlns="" id="{8BFEAFB4-5276-2730-7C83-6566E6991508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xmlns="" id="{5F1C9873-8802-D89F-6838-C7DB1FCB3EB9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3645390A-3083-6BAB-A8DC-1398F676D292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E6AF0747-A98D-4630-47FC-CC97A924AA60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xmlns="" id="{09CA879C-FA7F-56B8-5192-6A6B191E5DB7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60" name="Rectangle 74">
            <a:extLst>
              <a:ext uri="{FF2B5EF4-FFF2-40B4-BE49-F238E27FC236}">
                <a16:creationId xmlns:a16="http://schemas.microsoft.com/office/drawing/2014/main" xmlns="" id="{DE958BCE-2A75-B3FF-6F79-324D2FFC63B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8F4F5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61" name="Rectangle 76">
            <a:extLst>
              <a:ext uri="{FF2B5EF4-FFF2-40B4-BE49-F238E27FC236}">
                <a16:creationId xmlns:a16="http://schemas.microsoft.com/office/drawing/2014/main" xmlns="" id="{D0E8C635-DEAF-897E-3C23-B7A2D45108DC}"/>
              </a:ext>
            </a:extLst>
          </p:cNvPr>
          <p:cNvSpPr>
            <a:spLocks noMove="1" noResize="1"/>
          </p:cNvSpPr>
          <p:nvPr/>
        </p:nvSpPr>
        <p:spPr>
          <a:xfrm>
            <a:off x="-813" y="5266"/>
            <a:ext cx="12191996" cy="6847466"/>
          </a:xfrm>
          <a:prstGeom prst="rect">
            <a:avLst/>
          </a:prstGeom>
          <a:solidFill>
            <a:srgbClr val="F4F1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62" name="Obraz 8" descr="Tutaj została ochrzczona Mama św Jana Pawła II… – Parafia Św. Mikołaja w  Krakowie">
            <a:extLst>
              <a:ext uri="{FF2B5EF4-FFF2-40B4-BE49-F238E27FC236}">
                <a16:creationId xmlns:a16="http://schemas.microsoft.com/office/drawing/2014/main" xmlns="" id="{3A166BA8-2FF6-D62F-AF45-66DEF26E14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95" b="21917"/>
          <a:stretch>
            <a:fillRect/>
          </a:stretch>
        </p:blipFill>
        <p:spPr>
          <a:xfrm>
            <a:off x="8693127" y="17538"/>
            <a:ext cx="3495220" cy="38158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3" name="Obraz 7" descr="Edmund Wojtyła – krótkie, spełnione życie - JP2online">
            <a:extLst>
              <a:ext uri="{FF2B5EF4-FFF2-40B4-BE49-F238E27FC236}">
                <a16:creationId xmlns:a16="http://schemas.microsoft.com/office/drawing/2014/main" xmlns="" id="{4A905506-FCD7-9FD4-808B-17DF2F4386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71" r="-3" b="35414"/>
          <a:stretch>
            <a:fillRect/>
          </a:stretch>
        </p:blipFill>
        <p:spPr>
          <a:xfrm>
            <a:off x="8693127" y="3840351"/>
            <a:ext cx="3495358" cy="299247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4" name="Group 78">
            <a:extLst>
              <a:ext uri="{FF2B5EF4-FFF2-40B4-BE49-F238E27FC236}">
                <a16:creationId xmlns:a16="http://schemas.microsoft.com/office/drawing/2014/main" xmlns="" id="{F6DCE38D-49BE-5231-238C-67A11A3422A9}"/>
              </a:ext>
            </a:extLst>
          </p:cNvPr>
          <p:cNvGrpSpPr/>
          <p:nvPr/>
        </p:nvGrpSpPr>
        <p:grpSpPr>
          <a:xfrm>
            <a:off x="10975288" y="29507"/>
            <a:ext cx="952996" cy="6797759"/>
            <a:chOff x="10975288" y="29507"/>
            <a:chExt cx="952996" cy="6797759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xmlns="" id="{E5BC7D95-4930-23FE-2C6C-7716345622F2}"/>
                </a:ext>
              </a:extLst>
            </p:cNvPr>
            <p:cNvSpPr/>
            <p:nvPr/>
          </p:nvSpPr>
          <p:spPr>
            <a:xfrm rot="16200004">
              <a:off x="11513435" y="445335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AF7BEA83-A95C-3637-6120-0F07164B093E}"/>
                </a:ext>
              </a:extLst>
            </p:cNvPr>
            <p:cNvSpPr/>
            <p:nvPr/>
          </p:nvSpPr>
          <p:spPr>
            <a:xfrm rot="16200004">
              <a:off x="11234662" y="65543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xmlns="" id="{F4822C3F-3755-EC08-130D-470FDDF598EA}"/>
                </a:ext>
              </a:extLst>
            </p:cNvPr>
            <p:cNvSpPr/>
            <p:nvPr/>
          </p:nvSpPr>
          <p:spPr>
            <a:xfrm rot="16200004">
              <a:off x="11470061" y="171185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xmlns="" id="{D0B3ADFF-EBD2-25F1-A598-2A9D27464830}"/>
                </a:ext>
              </a:extLst>
            </p:cNvPr>
            <p:cNvSpPr/>
            <p:nvPr/>
          </p:nvSpPr>
          <p:spPr>
            <a:xfrm rot="16200004">
              <a:off x="11798476" y="353278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xmlns="" id="{6CD2F8FF-5282-84BB-A301-B213D2C2CB14}"/>
                </a:ext>
              </a:extLst>
            </p:cNvPr>
            <p:cNvSpPr/>
            <p:nvPr/>
          </p:nvSpPr>
          <p:spPr>
            <a:xfrm rot="16200004">
              <a:off x="10973272" y="6380458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3232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0" name="Freeform 43">
              <a:extLst>
                <a:ext uri="{FF2B5EF4-FFF2-40B4-BE49-F238E27FC236}">
                  <a16:creationId xmlns:a16="http://schemas.microsoft.com/office/drawing/2014/main" xmlns="" id="{2C643462-1D9F-1A40-8593-4541868BDC11}"/>
                </a:ext>
              </a:extLst>
            </p:cNvPr>
            <p:cNvSpPr/>
            <p:nvPr/>
          </p:nvSpPr>
          <p:spPr>
            <a:xfrm rot="16200004">
              <a:off x="11190967" y="6717950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1BD4B10A-D2A9-24D8-A904-647ACC4F3F8E}"/>
                </a:ext>
              </a:extLst>
            </p:cNvPr>
            <p:cNvSpPr/>
            <p:nvPr/>
          </p:nvSpPr>
          <p:spPr>
            <a:xfrm rot="16200004">
              <a:off x="11209525" y="6470564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2" name="Freeform 53">
              <a:extLst>
                <a:ext uri="{FF2B5EF4-FFF2-40B4-BE49-F238E27FC236}">
                  <a16:creationId xmlns:a16="http://schemas.microsoft.com/office/drawing/2014/main" xmlns="" id="{91D316FA-EDD3-AC20-3EFB-7682937D51DA}"/>
                </a:ext>
              </a:extLst>
            </p:cNvPr>
            <p:cNvSpPr/>
            <p:nvPr/>
          </p:nvSpPr>
          <p:spPr>
            <a:xfrm rot="16200004">
              <a:off x="11180355" y="6205945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3" name="Freeform 55">
              <a:extLst>
                <a:ext uri="{FF2B5EF4-FFF2-40B4-BE49-F238E27FC236}">
                  <a16:creationId xmlns:a16="http://schemas.microsoft.com/office/drawing/2014/main" xmlns="" id="{BD3BB7A9-7D46-24C5-CD67-EA709D61D6CF}"/>
                </a:ext>
              </a:extLst>
            </p:cNvPr>
            <p:cNvSpPr/>
            <p:nvPr/>
          </p:nvSpPr>
          <p:spPr>
            <a:xfrm rot="16200004">
              <a:off x="11176953" y="6006131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4" name="Freeform 56">
              <a:extLst>
                <a:ext uri="{FF2B5EF4-FFF2-40B4-BE49-F238E27FC236}">
                  <a16:creationId xmlns:a16="http://schemas.microsoft.com/office/drawing/2014/main" xmlns="" id="{99255A57-1603-7A46-0376-BC4F598B7578}"/>
                </a:ext>
              </a:extLst>
            </p:cNvPr>
            <p:cNvSpPr/>
            <p:nvPr/>
          </p:nvSpPr>
          <p:spPr>
            <a:xfrm rot="16200004">
              <a:off x="11218938" y="5106402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xmlns="" id="{293753A3-F8A8-A1A7-00A8-DBF47125F197}"/>
                </a:ext>
              </a:extLst>
            </p:cNvPr>
            <p:cNvSpPr/>
            <p:nvPr/>
          </p:nvSpPr>
          <p:spPr>
            <a:xfrm rot="16200004">
              <a:off x="11181055" y="5771913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xmlns="" id="{47E0F37D-160A-B984-0E18-C93987389C7D}"/>
                </a:ext>
              </a:extLst>
            </p:cNvPr>
            <p:cNvSpPr/>
            <p:nvPr/>
          </p:nvSpPr>
          <p:spPr>
            <a:xfrm rot="16200004">
              <a:off x="11216117" y="5566588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7" name="Freeform 61">
              <a:extLst>
                <a:ext uri="{FF2B5EF4-FFF2-40B4-BE49-F238E27FC236}">
                  <a16:creationId xmlns:a16="http://schemas.microsoft.com/office/drawing/2014/main" xmlns="" id="{B8341480-1D1C-F3BD-39F3-E1093B5A7D69}"/>
                </a:ext>
              </a:extLst>
            </p:cNvPr>
            <p:cNvSpPr/>
            <p:nvPr/>
          </p:nvSpPr>
          <p:spPr>
            <a:xfrm rot="16200004">
              <a:off x="11243618" y="5302047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xmlns="" id="{1E9F1FF3-9F85-C546-0865-D5B90272A37E}"/>
                </a:ext>
              </a:extLst>
            </p:cNvPr>
            <p:cNvSpPr/>
            <p:nvPr/>
          </p:nvSpPr>
          <p:spPr>
            <a:xfrm rot="16200004">
              <a:off x="11709688" y="6649023"/>
              <a:ext cx="124065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0"/>
                <a:gd name="f9" fmla="val 37"/>
                <a:gd name="f10" fmla="val 3"/>
                <a:gd name="f11" fmla="val 22"/>
                <a:gd name="f12" fmla="val 8"/>
                <a:gd name="f13" fmla="val 18"/>
                <a:gd name="f14" fmla="val 5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20 f23 1"/>
                <a:gd name="f28" fmla="*/ 0 f22 1"/>
                <a:gd name="f29" fmla="*/ 22 f22 1"/>
                <a:gd name="f30" fmla="+- f24 0 f1"/>
                <a:gd name="f31" fmla="*/ f27 1 38"/>
                <a:gd name="f32" fmla="*/ f28 1 23"/>
                <a:gd name="f33" fmla="*/ f29 1 23"/>
                <a:gd name="f34" fmla="*/ 0 1 f25"/>
                <a:gd name="f35" fmla="*/ f19 1 f25"/>
                <a:gd name="f36" fmla="*/ 0 1 f26"/>
                <a:gd name="f37" fmla="*/ f20 1 f26"/>
                <a:gd name="f38" fmla="*/ f31 1 f25"/>
                <a:gd name="f39" fmla="*/ f32 1 f26"/>
                <a:gd name="f40" fmla="*/ f33 1 f26"/>
                <a:gd name="f41" fmla="*/ f34 f16 1"/>
                <a:gd name="f42" fmla="*/ f35 f16 1"/>
                <a:gd name="f43" fmla="*/ f37 f17 1"/>
                <a:gd name="f44" fmla="*/ f36 f17 1"/>
                <a:gd name="f45" fmla="*/ f38 f16 1"/>
                <a:gd name="f46" fmla="*/ f39 f17 1"/>
                <a:gd name="f47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5" y="f46"/>
                </a:cxn>
              </a:cxnLst>
              <a:rect l="f41" t="f44" r="f42" b="f43"/>
              <a:pathLst>
                <a:path w="38" h="23">
                  <a:moveTo>
                    <a:pt x="f8" y="f5"/>
                  </a:moveTo>
                  <a:cubicBezTo>
                    <a:pt x="f9" y="f10"/>
                    <a:pt x="f6" y="f7"/>
                    <a:pt x="f8" y="f11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xmlns="" id="{95CA7EEF-4BE3-E98C-93C0-7522DAAD0688}"/>
                </a:ext>
              </a:extLst>
            </p:cNvPr>
            <p:cNvSpPr/>
            <p:nvPr/>
          </p:nvSpPr>
          <p:spPr>
            <a:xfrm rot="16200004">
              <a:off x="11440178" y="6356525"/>
              <a:ext cx="124952" cy="661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2"/>
                <a:gd name="f8" fmla="val 21"/>
                <a:gd name="f9" fmla="val 37"/>
                <a:gd name="f10" fmla="val 2"/>
                <a:gd name="f11" fmla="val 20"/>
                <a:gd name="f12" fmla="val 9"/>
                <a:gd name="f13" fmla="val 16"/>
                <a:gd name="f14" fmla="val 6"/>
                <a:gd name="f15" fmla="+- 0 0 -90"/>
                <a:gd name="f16" fmla="*/ f3 1 38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2"/>
                <a:gd name="f27" fmla="*/ 21 f23 1"/>
                <a:gd name="f28" fmla="*/ 0 f22 1"/>
                <a:gd name="f29" fmla="*/ 22 f22 1"/>
                <a:gd name="f30" fmla="+- f24 0 f1"/>
                <a:gd name="f31" fmla="*/ f27 1 38"/>
                <a:gd name="f32" fmla="*/ f28 1 22"/>
                <a:gd name="f33" fmla="*/ f29 1 22"/>
                <a:gd name="f34" fmla="*/ 0 1 f25"/>
                <a:gd name="f35" fmla="*/ f19 1 f25"/>
                <a:gd name="f36" fmla="*/ 0 1 f26"/>
                <a:gd name="f37" fmla="*/ f20 1 f26"/>
                <a:gd name="f38" fmla="*/ f31 1 f25"/>
                <a:gd name="f39" fmla="*/ f32 1 f26"/>
                <a:gd name="f40" fmla="*/ f33 1 f26"/>
                <a:gd name="f41" fmla="*/ f34 f16 1"/>
                <a:gd name="f42" fmla="*/ f35 f16 1"/>
                <a:gd name="f43" fmla="*/ f37 f17 1"/>
                <a:gd name="f44" fmla="*/ f36 f17 1"/>
                <a:gd name="f45" fmla="*/ f38 f16 1"/>
                <a:gd name="f46" fmla="*/ f39 f17 1"/>
                <a:gd name="f47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5" y="f46"/>
                </a:cxn>
              </a:cxnLst>
              <a:rect l="f41" t="f44" r="f42" b="f43"/>
              <a:pathLst>
                <a:path w="38" h="22">
                  <a:moveTo>
                    <a:pt x="f8" y="f5"/>
                  </a:moveTo>
                  <a:cubicBezTo>
                    <a:pt x="f9" y="f10"/>
                    <a:pt x="f6" y="f11"/>
                    <a:pt x="f8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xmlns="" id="{1BF6EE42-64AA-7855-9DE8-36B298630096}"/>
                </a:ext>
              </a:extLst>
            </p:cNvPr>
            <p:cNvSpPr/>
            <p:nvPr/>
          </p:nvSpPr>
          <p:spPr>
            <a:xfrm rot="16200004">
              <a:off x="11430755" y="5245387"/>
              <a:ext cx="140899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0"/>
                <a:gd name="f8" fmla="val 27"/>
                <a:gd name="f9" fmla="val 3"/>
                <a:gd name="f10" fmla="val 35"/>
                <a:gd name="f11" fmla="val 16"/>
                <a:gd name="f12" fmla="val 40"/>
                <a:gd name="f13" fmla="val 22"/>
                <a:gd name="f14" fmla="val 21"/>
                <a:gd name="f15" fmla="val 15"/>
                <a:gd name="f16" fmla="+- 0 0 -90"/>
                <a:gd name="f17" fmla="*/ f3 1 43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0"/>
                <a:gd name="f28" fmla="*/ 27 f24 1"/>
                <a:gd name="f29" fmla="*/ 3 f23 1"/>
                <a:gd name="f30" fmla="*/ 40 f24 1"/>
                <a:gd name="f31" fmla="*/ 22 f23 1"/>
                <a:gd name="f32" fmla="+- f25 0 f1"/>
                <a:gd name="f33" fmla="*/ f28 1 43"/>
                <a:gd name="f34" fmla="*/ f29 1 30"/>
                <a:gd name="f35" fmla="*/ f30 1 43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0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xmlns="" id="{9A9B6CFB-E32C-F8CE-8F67-38F1575843A9}"/>
                </a:ext>
              </a:extLst>
            </p:cNvPr>
            <p:cNvSpPr/>
            <p:nvPr/>
          </p:nvSpPr>
          <p:spPr>
            <a:xfrm rot="16200004">
              <a:off x="11435331" y="5489051"/>
              <a:ext cx="128491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xmlns="" id="{A39093A5-5066-2A1B-7E9C-739ECFC64B9E}"/>
                </a:ext>
              </a:extLst>
            </p:cNvPr>
            <p:cNvSpPr/>
            <p:nvPr/>
          </p:nvSpPr>
          <p:spPr>
            <a:xfrm rot="16200004">
              <a:off x="11460115" y="5715708"/>
              <a:ext cx="131152" cy="157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52"/>
                <a:gd name="f8" fmla="val 13"/>
                <a:gd name="f9" fmla="val 7"/>
                <a:gd name="f10" fmla="val 12"/>
                <a:gd name="f11" fmla="val 18"/>
                <a:gd name="f12" fmla="val 24"/>
                <a:gd name="f13" fmla="val 2"/>
                <a:gd name="f14" fmla="val 6"/>
                <a:gd name="f15" fmla="val 17"/>
                <a:gd name="f16" fmla="+- 0 0 -90"/>
                <a:gd name="f17" fmla="*/ f3 1 40"/>
                <a:gd name="f18" fmla="*/ f4 1 5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52"/>
                <a:gd name="f28" fmla="*/ 13 f24 1"/>
                <a:gd name="f29" fmla="*/ 7 f23 1"/>
                <a:gd name="f30" fmla="*/ 0 f24 1"/>
                <a:gd name="f31" fmla="*/ 24 f23 1"/>
                <a:gd name="f32" fmla="+- f25 0 f1"/>
                <a:gd name="f33" fmla="*/ f28 1 40"/>
                <a:gd name="f34" fmla="*/ f29 1 52"/>
                <a:gd name="f35" fmla="*/ f30 1 40"/>
                <a:gd name="f36" fmla="*/ f31 1 5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52">
                  <a:moveTo>
                    <a:pt x="f8" y="f9"/>
                  </a:moveTo>
                  <a:cubicBezTo>
                    <a:pt x="f6" y="f10"/>
                    <a:pt x="f11" y="f7"/>
                    <a:pt x="f5" y="f12"/>
                  </a:cubicBezTo>
                  <a:cubicBezTo>
                    <a:pt x="f13" y="f5"/>
                    <a:pt x="f14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xmlns="" id="{88E4D11D-D4B1-D8BC-EBC9-2E6D1663D020}"/>
                </a:ext>
              </a:extLst>
            </p:cNvPr>
            <p:cNvSpPr/>
            <p:nvPr/>
          </p:nvSpPr>
          <p:spPr>
            <a:xfrm rot="16200004">
              <a:off x="11443410" y="6058901"/>
              <a:ext cx="134700" cy="93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3"/>
                <a:gd name="f11" fmla="val 16"/>
                <a:gd name="f12" fmla="val 25"/>
                <a:gd name="f13" fmla="val 7"/>
                <a:gd name="f14" fmla="val 14"/>
                <a:gd name="f15" fmla="val 4"/>
                <a:gd name="f16" fmla="+- 0 0 -90"/>
                <a:gd name="f17" fmla="*/ f3 1 41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1"/>
                <a:gd name="f28" fmla="*/ 23 f24 1"/>
                <a:gd name="f29" fmla="*/ 0 f23 1"/>
                <a:gd name="f30" fmla="*/ 16 f24 1"/>
                <a:gd name="f31" fmla="*/ 25 f23 1"/>
                <a:gd name="f32" fmla="+- f25 0 f1"/>
                <a:gd name="f33" fmla="*/ f28 1 41"/>
                <a:gd name="f34" fmla="*/ f29 1 31"/>
                <a:gd name="f35" fmla="*/ f30 1 41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xmlns="" id="{835E98DE-D320-A69D-A839-79E63897D697}"/>
                </a:ext>
              </a:extLst>
            </p:cNvPr>
            <p:cNvSpPr/>
            <p:nvPr/>
          </p:nvSpPr>
          <p:spPr>
            <a:xfrm rot="16200004">
              <a:off x="11534970" y="5453660"/>
              <a:ext cx="2660" cy="8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3"/>
                <a:gd name="f8" fmla="val 2"/>
                <a:gd name="f9" fmla="+- 0 0 -90"/>
                <a:gd name="f10" fmla="*/ f3 1 1"/>
                <a:gd name="f11" fmla="*/ f4 1 3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3"/>
                <a:gd name="f20" fmla="val f17"/>
                <a:gd name="f21" fmla="*/ 0 f17 1"/>
                <a:gd name="f22" fmla="*/ 0 f16 1"/>
                <a:gd name="f23" fmla="*/ 2 f16 1"/>
                <a:gd name="f24" fmla="+- f18 0 f1"/>
                <a:gd name="f25" fmla="*/ f22 1 3"/>
                <a:gd name="f26" fmla="*/ f23 1 3"/>
                <a:gd name="f27" fmla="*/ f21 1 f20"/>
                <a:gd name="f28" fmla="*/ 0 1 f20"/>
                <a:gd name="f29" fmla="*/ f13 1 f20"/>
                <a:gd name="f30" fmla="*/ 0 1 f19"/>
                <a:gd name="f31" fmla="*/ f14 1 f19"/>
                <a:gd name="f32" fmla="*/ f25 1 f19"/>
                <a:gd name="f33" fmla="*/ f26 1 f19"/>
                <a:gd name="f34" fmla="*/ f28 f10 1"/>
                <a:gd name="f35" fmla="*/ f29 f10 1"/>
                <a:gd name="f36" fmla="*/ f31 f11 1"/>
                <a:gd name="f37" fmla="*/ f30 f11 1"/>
                <a:gd name="f38" fmla="*/ f27 f10 1"/>
                <a:gd name="f39" fmla="*/ f32 f11 1"/>
                <a:gd name="f40" fmla="*/ f33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8" y="f39"/>
                </a:cxn>
                <a:cxn ang="f24">
                  <a:pos x="f38" y="f40"/>
                </a:cxn>
                <a:cxn ang="f24">
                  <a:pos x="f38" y="f39"/>
                </a:cxn>
              </a:cxnLst>
              <a:rect l="f34" t="f37" r="f35" b="f36"/>
              <a:pathLst>
                <a:path w="1" h="3">
                  <a:moveTo>
                    <a:pt x="f5" y="f5"/>
                  </a:moveTo>
                  <a:cubicBezTo>
                    <a:pt x="f6" y="f5"/>
                    <a:pt x="f6" y="f7"/>
                    <a:pt x="f5" y="f8"/>
                  </a:cubicBezTo>
                  <a:cubicBezTo>
                    <a:pt x="f5" y="f6"/>
                    <a:pt x="f5" y="f6"/>
                    <a:pt x="f5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5" name="Freeform 105">
              <a:extLst>
                <a:ext uri="{FF2B5EF4-FFF2-40B4-BE49-F238E27FC236}">
                  <a16:creationId xmlns:a16="http://schemas.microsoft.com/office/drawing/2014/main" xmlns="" id="{12B92579-C93E-9864-A16E-65585475EA41}"/>
                </a:ext>
              </a:extLst>
            </p:cNvPr>
            <p:cNvSpPr/>
            <p:nvPr/>
          </p:nvSpPr>
          <p:spPr>
            <a:xfrm rot="16200004">
              <a:off x="11683321" y="5511559"/>
              <a:ext cx="140899" cy="93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6"/>
                <a:gd name="f9" fmla="val 3"/>
                <a:gd name="f10" fmla="val 34"/>
                <a:gd name="f11" fmla="val 17"/>
                <a:gd name="f12" fmla="val 39"/>
                <a:gd name="f13" fmla="val 23"/>
                <a:gd name="f14" fmla="val 20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6 f24 1"/>
                <a:gd name="f29" fmla="*/ 3 f23 1"/>
                <a:gd name="f30" fmla="*/ 39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6" name="Freeform 107">
              <a:extLst>
                <a:ext uri="{FF2B5EF4-FFF2-40B4-BE49-F238E27FC236}">
                  <a16:creationId xmlns:a16="http://schemas.microsoft.com/office/drawing/2014/main" xmlns="" id="{48953C7C-93B1-B4E1-C6D4-9B5EF1907CBB}"/>
                </a:ext>
              </a:extLst>
            </p:cNvPr>
            <p:cNvSpPr/>
            <p:nvPr/>
          </p:nvSpPr>
          <p:spPr>
            <a:xfrm rot="16200004">
              <a:off x="11694623" y="5235904"/>
              <a:ext cx="15419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7"/>
                <a:gd name="f8" fmla="val 31"/>
                <a:gd name="f9" fmla="val 10"/>
                <a:gd name="f10" fmla="val 32"/>
                <a:gd name="f11" fmla="val 17"/>
                <a:gd name="f12" fmla="val 23"/>
                <a:gd name="f13" fmla="val 14"/>
                <a:gd name="f14" fmla="val 18"/>
                <a:gd name="f15" fmla="+- 0 0 -90"/>
                <a:gd name="f16" fmla="*/ f3 1 47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7"/>
                <a:gd name="f26" fmla="*/ f22 1 27"/>
                <a:gd name="f27" fmla="*/ 31 f23 1"/>
                <a:gd name="f28" fmla="*/ 0 f22 1"/>
                <a:gd name="f29" fmla="*/ 17 f23 1"/>
                <a:gd name="f30" fmla="*/ 23 f22 1"/>
                <a:gd name="f31" fmla="+- f24 0 f1"/>
                <a:gd name="f32" fmla="*/ f27 1 47"/>
                <a:gd name="f33" fmla="*/ f28 1 27"/>
                <a:gd name="f34" fmla="*/ f29 1 47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7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7" name="Freeform 108">
              <a:extLst>
                <a:ext uri="{FF2B5EF4-FFF2-40B4-BE49-F238E27FC236}">
                  <a16:creationId xmlns:a16="http://schemas.microsoft.com/office/drawing/2014/main" xmlns="" id="{842B69A8-4A62-81CC-E8C4-B9E49D8677D3}"/>
                </a:ext>
              </a:extLst>
            </p:cNvPr>
            <p:cNvSpPr/>
            <p:nvPr/>
          </p:nvSpPr>
          <p:spPr>
            <a:xfrm rot="16200004">
              <a:off x="11715508" y="6316095"/>
              <a:ext cx="121404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30"/>
                <a:gd name="f8" fmla="val 26"/>
                <a:gd name="f9" fmla="val 1"/>
                <a:gd name="f10" fmla="val 35"/>
                <a:gd name="f11" fmla="val 13"/>
                <a:gd name="f12" fmla="val 21"/>
                <a:gd name="f13" fmla="val 14"/>
                <a:gd name="f14" fmla="val 8"/>
                <a:gd name="f15" fmla="+- 0 0 -90"/>
                <a:gd name="f16" fmla="*/ f3 1 37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30"/>
                <a:gd name="f27" fmla="*/ 26 f23 1"/>
                <a:gd name="f28" fmla="*/ 1 f22 1"/>
                <a:gd name="f29" fmla="*/ 35 f23 1"/>
                <a:gd name="f30" fmla="*/ 21 f22 1"/>
                <a:gd name="f31" fmla="+- f24 0 f1"/>
                <a:gd name="f32" fmla="*/ f27 1 37"/>
                <a:gd name="f33" fmla="*/ f28 1 30"/>
                <a:gd name="f34" fmla="*/ f29 1 37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30">
                  <a:moveTo>
                    <a:pt x="f8" y="f9"/>
                  </a:moveTo>
                  <a:cubicBezTo>
                    <a:pt x="f10" y="f5"/>
                    <a:pt x="f6" y="f11"/>
                    <a:pt x="f10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8" name="Freeform 109">
              <a:extLst>
                <a:ext uri="{FF2B5EF4-FFF2-40B4-BE49-F238E27FC236}">
                  <a16:creationId xmlns:a16="http://schemas.microsoft.com/office/drawing/2014/main" xmlns="" id="{0DD6922C-FB1B-B192-DEC4-37250FDCE918}"/>
                </a:ext>
              </a:extLst>
            </p:cNvPr>
            <p:cNvSpPr/>
            <p:nvPr/>
          </p:nvSpPr>
          <p:spPr>
            <a:xfrm rot="16200004">
              <a:off x="11699510" y="5801429"/>
              <a:ext cx="154195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8"/>
                <a:gd name="f8" fmla="val 26"/>
                <a:gd name="f9" fmla="val 13"/>
                <a:gd name="f10" fmla="val 10"/>
                <a:gd name="f11" fmla="val 15"/>
                <a:gd name="f12" fmla="val 4"/>
                <a:gd name="f13" fmla="+- 0 0 -90"/>
                <a:gd name="f14" fmla="*/ f3 1 47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7"/>
                <a:gd name="f24" fmla="*/ f20 1 28"/>
                <a:gd name="f25" fmla="*/ 26 f21 1"/>
                <a:gd name="f26" fmla="*/ 0 f20 1"/>
                <a:gd name="f27" fmla="*/ 10 f21 1"/>
                <a:gd name="f28" fmla="*/ 26 f20 1"/>
                <a:gd name="f29" fmla="+- f22 0 f1"/>
                <a:gd name="f30" fmla="*/ f25 1 47"/>
                <a:gd name="f31" fmla="*/ f26 1 28"/>
                <a:gd name="f32" fmla="*/ f27 1 47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7" h="28">
                  <a:moveTo>
                    <a:pt x="f8" y="f5"/>
                  </a:moveTo>
                  <a:cubicBezTo>
                    <a:pt x="f6" y="f9"/>
                    <a:pt x="f7" y="f7"/>
                    <a:pt x="f10" y="f8"/>
                  </a:cubicBezTo>
                  <a:cubicBezTo>
                    <a:pt x="f5" y="f9"/>
                    <a:pt x="f11" y="f12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9" name="Freeform 111">
              <a:extLst>
                <a:ext uri="{FF2B5EF4-FFF2-40B4-BE49-F238E27FC236}">
                  <a16:creationId xmlns:a16="http://schemas.microsoft.com/office/drawing/2014/main" xmlns="" id="{11A0839B-068F-8E6B-580A-11B7C48D5218}"/>
                </a:ext>
              </a:extLst>
            </p:cNvPr>
            <p:cNvSpPr/>
            <p:nvPr/>
          </p:nvSpPr>
          <p:spPr>
            <a:xfrm rot="16200004">
              <a:off x="11724510" y="6070481"/>
              <a:ext cx="131152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4"/>
                <a:gd name="f9" fmla="val 1"/>
                <a:gd name="f10" fmla="val 35"/>
                <a:gd name="f11" fmla="val 20"/>
                <a:gd name="f12" fmla="val 25"/>
                <a:gd name="f13" fmla="val 19"/>
                <a:gd name="f14" fmla="val 5"/>
                <a:gd name="f15" fmla="val 2"/>
                <a:gd name="f16" fmla="+- 0 0 -90"/>
                <a:gd name="f17" fmla="*/ f3 1 40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29"/>
                <a:gd name="f28" fmla="*/ 24 f24 1"/>
                <a:gd name="f29" fmla="*/ 0 f23 1"/>
                <a:gd name="f30" fmla="*/ 20 f24 1"/>
                <a:gd name="f31" fmla="*/ 25 f23 1"/>
                <a:gd name="f32" fmla="+- f25 0 f1"/>
                <a:gd name="f33" fmla="*/ f28 1 40"/>
                <a:gd name="f34" fmla="*/ f29 1 29"/>
                <a:gd name="f35" fmla="*/ f30 1 40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0" name="Freeform 112">
              <a:extLst>
                <a:ext uri="{FF2B5EF4-FFF2-40B4-BE49-F238E27FC236}">
                  <a16:creationId xmlns:a16="http://schemas.microsoft.com/office/drawing/2014/main" xmlns="" id="{E6E8FF83-C402-9700-2E05-ACAE7F9DFC02}"/>
                </a:ext>
              </a:extLst>
            </p:cNvPr>
            <p:cNvSpPr/>
            <p:nvPr/>
          </p:nvSpPr>
          <p:spPr>
            <a:xfrm rot="16200004">
              <a:off x="11433306" y="6597619"/>
              <a:ext cx="11785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19"/>
                <a:gd name="f9" fmla="val 1"/>
                <a:gd name="f10" fmla="val 31"/>
                <a:gd name="f11" fmla="val 24"/>
                <a:gd name="f12" fmla="val 21"/>
                <a:gd name="f13" fmla="+- 0 0 -90"/>
                <a:gd name="f14" fmla="*/ f3 1 36"/>
                <a:gd name="f15" fmla="*/ f4 1 2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6"/>
                <a:gd name="f24" fmla="*/ f20 1 27"/>
                <a:gd name="f25" fmla="*/ 19 f21 1"/>
                <a:gd name="f26" fmla="*/ 1 f20 1"/>
                <a:gd name="f27" fmla="*/ 21 f21 1"/>
                <a:gd name="f28" fmla="*/ 27 f20 1"/>
                <a:gd name="f29" fmla="+- f22 0 f1"/>
                <a:gd name="f30" fmla="*/ f25 1 36"/>
                <a:gd name="f31" fmla="*/ f26 1 27"/>
                <a:gd name="f32" fmla="*/ f27 1 36"/>
                <a:gd name="f33" fmla="*/ f28 1 2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6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1" name="Freeform 122">
              <a:extLst>
                <a:ext uri="{FF2B5EF4-FFF2-40B4-BE49-F238E27FC236}">
                  <a16:creationId xmlns:a16="http://schemas.microsoft.com/office/drawing/2014/main" xmlns="" id="{290CF40E-AFC8-E7DD-CC68-A504D3129B2A}"/>
                </a:ext>
              </a:extLst>
            </p:cNvPr>
            <p:cNvSpPr/>
            <p:nvPr/>
          </p:nvSpPr>
          <p:spPr>
            <a:xfrm rot="16200004">
              <a:off x="11823673" y="615523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4"/>
                <a:gd name="f9" fmla="val 3"/>
                <a:gd name="f10" fmla="val 36"/>
                <a:gd name="f11" fmla="val 20"/>
                <a:gd name="f12" fmla="val 26"/>
                <a:gd name="f13" fmla="val 19"/>
                <a:gd name="f14" fmla="val 4"/>
                <a:gd name="f15" fmla="+- 0 0 -90"/>
                <a:gd name="f16" fmla="*/ f3 1 39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7"/>
                <a:gd name="f27" fmla="*/ 24 f23 1"/>
                <a:gd name="f28" fmla="*/ 0 f22 1"/>
                <a:gd name="f29" fmla="*/ 20 f23 1"/>
                <a:gd name="f30" fmla="*/ 26 f22 1"/>
                <a:gd name="f31" fmla="+- f24 0 f1"/>
                <a:gd name="f32" fmla="*/ f27 1 39"/>
                <a:gd name="f33" fmla="*/ f28 1 27"/>
                <a:gd name="f34" fmla="*/ f29 1 39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xmlns="" id="{B2151AA9-847F-3002-8482-C3BE0E50D8EF}"/>
                </a:ext>
              </a:extLst>
            </p:cNvPr>
            <p:cNvSpPr/>
            <p:nvPr/>
          </p:nvSpPr>
          <p:spPr>
            <a:xfrm rot="16200004">
              <a:off x="11214485" y="4136636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xmlns="" id="{C9DF791E-3BDC-59D3-01A2-F208C0E60089}"/>
                </a:ext>
              </a:extLst>
            </p:cNvPr>
            <p:cNvSpPr/>
            <p:nvPr/>
          </p:nvSpPr>
          <p:spPr>
            <a:xfrm rot="16200004">
              <a:off x="11177479" y="3076334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xmlns="" id="{87D52B2E-6BE3-AC50-4817-61EA45AC3E83}"/>
                </a:ext>
              </a:extLst>
            </p:cNvPr>
            <p:cNvSpPr/>
            <p:nvPr/>
          </p:nvSpPr>
          <p:spPr>
            <a:xfrm rot="16200004">
              <a:off x="11190387" y="2070032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xmlns="" id="{8C2DD28F-3CA2-0C8F-4A8E-38B91C83090F}"/>
                </a:ext>
              </a:extLst>
            </p:cNvPr>
            <p:cNvSpPr/>
            <p:nvPr/>
          </p:nvSpPr>
          <p:spPr>
            <a:xfrm rot="16200004">
              <a:off x="11198282" y="2858314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xmlns="" id="{1BD207A1-F989-510E-FEFD-121BBCDD9131}"/>
                </a:ext>
              </a:extLst>
            </p:cNvPr>
            <p:cNvSpPr/>
            <p:nvPr/>
          </p:nvSpPr>
          <p:spPr>
            <a:xfrm rot="16200004">
              <a:off x="11212853" y="1389371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xmlns="" id="{EB4E9733-229D-CB37-739A-49DDC1BD56DA}"/>
                </a:ext>
              </a:extLst>
            </p:cNvPr>
            <p:cNvSpPr/>
            <p:nvPr/>
          </p:nvSpPr>
          <p:spPr>
            <a:xfrm rot="16200004">
              <a:off x="11230322" y="4357070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xmlns="" id="{D15205A7-7CDA-45BB-A14A-37F6BDFC33B2}"/>
                </a:ext>
              </a:extLst>
            </p:cNvPr>
            <p:cNvSpPr/>
            <p:nvPr/>
          </p:nvSpPr>
          <p:spPr>
            <a:xfrm rot="16200004">
              <a:off x="11210256" y="2569203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xmlns="" id="{9A90050E-7547-2283-E95D-31361736E5FF}"/>
                </a:ext>
              </a:extLst>
            </p:cNvPr>
            <p:cNvSpPr/>
            <p:nvPr/>
          </p:nvSpPr>
          <p:spPr>
            <a:xfrm rot="16200004">
              <a:off x="11214600" y="2315841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0" name="Freeform 40">
              <a:extLst>
                <a:ext uri="{FF2B5EF4-FFF2-40B4-BE49-F238E27FC236}">
                  <a16:creationId xmlns:a16="http://schemas.microsoft.com/office/drawing/2014/main" xmlns="" id="{E49281D0-9CD5-3754-B798-EE70CE93BAEB}"/>
                </a:ext>
              </a:extLst>
            </p:cNvPr>
            <p:cNvSpPr/>
            <p:nvPr/>
          </p:nvSpPr>
          <p:spPr>
            <a:xfrm rot="16200004">
              <a:off x="11216090" y="4859135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1" name="Freeform 41">
              <a:extLst>
                <a:ext uri="{FF2B5EF4-FFF2-40B4-BE49-F238E27FC236}">
                  <a16:creationId xmlns:a16="http://schemas.microsoft.com/office/drawing/2014/main" xmlns="" id="{9ACC0467-73A1-17AD-17E8-EB868A3E8C96}"/>
                </a:ext>
              </a:extLst>
            </p:cNvPr>
            <p:cNvSpPr/>
            <p:nvPr/>
          </p:nvSpPr>
          <p:spPr>
            <a:xfrm rot="16200004">
              <a:off x="11212849" y="1181844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2" name="Freeform 42">
              <a:extLst>
                <a:ext uri="{FF2B5EF4-FFF2-40B4-BE49-F238E27FC236}">
                  <a16:creationId xmlns:a16="http://schemas.microsoft.com/office/drawing/2014/main" xmlns="" id="{A7CF20EA-70F2-5AB3-FA81-E12A7557C2EE}"/>
                </a:ext>
              </a:extLst>
            </p:cNvPr>
            <p:cNvSpPr/>
            <p:nvPr/>
          </p:nvSpPr>
          <p:spPr>
            <a:xfrm rot="16200004">
              <a:off x="11224686" y="1845062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3" name="Freeform 44">
              <a:extLst>
                <a:ext uri="{FF2B5EF4-FFF2-40B4-BE49-F238E27FC236}">
                  <a16:creationId xmlns:a16="http://schemas.microsoft.com/office/drawing/2014/main" xmlns="" id="{D4978877-22A9-AA42-53BA-62CD46C74D97}"/>
                </a:ext>
              </a:extLst>
            </p:cNvPr>
            <p:cNvSpPr/>
            <p:nvPr/>
          </p:nvSpPr>
          <p:spPr>
            <a:xfrm rot="16200004">
              <a:off x="11234182" y="3373176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4" name="Freeform 45">
              <a:extLst>
                <a:ext uri="{FF2B5EF4-FFF2-40B4-BE49-F238E27FC236}">
                  <a16:creationId xmlns:a16="http://schemas.microsoft.com/office/drawing/2014/main" xmlns="" id="{3F5A11CD-42F2-D7B2-A06B-118D5EA5F824}"/>
                </a:ext>
              </a:extLst>
            </p:cNvPr>
            <p:cNvSpPr/>
            <p:nvPr/>
          </p:nvSpPr>
          <p:spPr>
            <a:xfrm rot="16200004">
              <a:off x="11243047" y="1599400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5" name="Freeform 46">
              <a:extLst>
                <a:ext uri="{FF2B5EF4-FFF2-40B4-BE49-F238E27FC236}">
                  <a16:creationId xmlns:a16="http://schemas.microsoft.com/office/drawing/2014/main" xmlns="" id="{5006E553-C699-C685-AD2D-D219202481F0}"/>
                </a:ext>
              </a:extLst>
            </p:cNvPr>
            <p:cNvSpPr/>
            <p:nvPr/>
          </p:nvSpPr>
          <p:spPr>
            <a:xfrm rot="16200004">
              <a:off x="11217033" y="4626531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6" name="Freeform 47">
              <a:extLst>
                <a:ext uri="{FF2B5EF4-FFF2-40B4-BE49-F238E27FC236}">
                  <a16:creationId xmlns:a16="http://schemas.microsoft.com/office/drawing/2014/main" xmlns="" id="{2ADF639B-A09A-4804-DB3E-8A3F34DEEAA6}"/>
                </a:ext>
              </a:extLst>
            </p:cNvPr>
            <p:cNvSpPr/>
            <p:nvPr/>
          </p:nvSpPr>
          <p:spPr>
            <a:xfrm rot="16200004">
              <a:off x="11232293" y="3610833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7" name="Freeform 48">
              <a:extLst>
                <a:ext uri="{FF2B5EF4-FFF2-40B4-BE49-F238E27FC236}">
                  <a16:creationId xmlns:a16="http://schemas.microsoft.com/office/drawing/2014/main" xmlns="" id="{E5ACE333-C174-8EC3-A6C4-B548BF35D4A6}"/>
                </a:ext>
              </a:extLst>
            </p:cNvPr>
            <p:cNvSpPr/>
            <p:nvPr/>
          </p:nvSpPr>
          <p:spPr>
            <a:xfrm rot="16200004">
              <a:off x="11251217" y="3843488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8" name="Freeform 49">
              <a:extLst>
                <a:ext uri="{FF2B5EF4-FFF2-40B4-BE49-F238E27FC236}">
                  <a16:creationId xmlns:a16="http://schemas.microsoft.com/office/drawing/2014/main" xmlns="" id="{1559EAF2-C0DA-642B-AE24-15A18F31955A}"/>
                </a:ext>
              </a:extLst>
            </p:cNvPr>
            <p:cNvSpPr/>
            <p:nvPr/>
          </p:nvSpPr>
          <p:spPr>
            <a:xfrm rot="16200004">
              <a:off x="11239700" y="920439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xmlns="" id="{92D78DC3-9D62-73A1-4105-D4EFEBE45FD2}"/>
                </a:ext>
              </a:extLst>
            </p:cNvPr>
            <p:cNvSpPr/>
            <p:nvPr/>
          </p:nvSpPr>
          <p:spPr>
            <a:xfrm rot="16200004">
              <a:off x="11443949" y="4513264"/>
              <a:ext cx="150647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24"/>
                <a:gd name="f15" fmla="val 9"/>
                <a:gd name="f16" fmla="+- 0 0 -90"/>
                <a:gd name="f17" fmla="*/ f3 1 46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6"/>
                <a:gd name="f27" fmla="*/ f23 1 25"/>
                <a:gd name="f28" fmla="*/ 23 f24 1"/>
                <a:gd name="f29" fmla="*/ 0 f23 1"/>
                <a:gd name="f30" fmla="*/ 29 f24 1"/>
                <a:gd name="f31" fmla="*/ 25 f23 1"/>
                <a:gd name="f32" fmla="+- f25 0 f1"/>
                <a:gd name="f33" fmla="*/ f28 1 46"/>
                <a:gd name="f34" fmla="*/ f29 1 25"/>
                <a:gd name="f35" fmla="*/ f30 1 46"/>
                <a:gd name="f36" fmla="*/ f31 1 2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0" name="Freeform 63">
              <a:extLst>
                <a:ext uri="{FF2B5EF4-FFF2-40B4-BE49-F238E27FC236}">
                  <a16:creationId xmlns:a16="http://schemas.microsoft.com/office/drawing/2014/main" xmlns="" id="{402F172C-3475-43EB-6B84-FCC3E228459A}"/>
                </a:ext>
              </a:extLst>
            </p:cNvPr>
            <p:cNvSpPr/>
            <p:nvPr/>
          </p:nvSpPr>
          <p:spPr>
            <a:xfrm rot="16200004">
              <a:off x="11504707" y="3292343"/>
              <a:ext cx="121404" cy="124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41"/>
                <a:gd name="f8" fmla="val 24"/>
                <a:gd name="f9" fmla="val 4"/>
                <a:gd name="f10" fmla="val 1"/>
                <a:gd name="f11" fmla="val 28"/>
                <a:gd name="f12" fmla="val 18"/>
                <a:gd name="f13" fmla="val 29"/>
                <a:gd name="f14" fmla="val 26"/>
                <a:gd name="f15" fmla="val 8"/>
                <a:gd name="f16" fmla="+- 0 0 -90"/>
                <a:gd name="f17" fmla="*/ f3 1 37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41"/>
                <a:gd name="f28" fmla="*/ 24 f24 1"/>
                <a:gd name="f29" fmla="*/ 4 f23 1"/>
                <a:gd name="f30" fmla="*/ 29 f24 1"/>
                <a:gd name="f31" fmla="*/ 26 f23 1"/>
                <a:gd name="f32" fmla="+- f25 0 f1"/>
                <a:gd name="f33" fmla="*/ f28 1 37"/>
                <a:gd name="f34" fmla="*/ f29 1 41"/>
                <a:gd name="f35" fmla="*/ f30 1 37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41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1" name="Freeform 64">
              <a:extLst>
                <a:ext uri="{FF2B5EF4-FFF2-40B4-BE49-F238E27FC236}">
                  <a16:creationId xmlns:a16="http://schemas.microsoft.com/office/drawing/2014/main" xmlns="" id="{150C4D20-8D1D-9BA3-A6DD-2139C10F3EA6}"/>
                </a:ext>
              </a:extLst>
            </p:cNvPr>
            <p:cNvSpPr/>
            <p:nvPr/>
          </p:nvSpPr>
          <p:spPr>
            <a:xfrm rot="16200004">
              <a:off x="11477942" y="4756270"/>
              <a:ext cx="137352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2" name="Freeform 65">
              <a:extLst>
                <a:ext uri="{FF2B5EF4-FFF2-40B4-BE49-F238E27FC236}">
                  <a16:creationId xmlns:a16="http://schemas.microsoft.com/office/drawing/2014/main" xmlns="" id="{CA020EBC-15E8-4265-7BEB-0AAB40858FE5}"/>
                </a:ext>
              </a:extLst>
            </p:cNvPr>
            <p:cNvSpPr/>
            <p:nvPr/>
          </p:nvSpPr>
          <p:spPr>
            <a:xfrm rot="16200004">
              <a:off x="11493254" y="3633474"/>
              <a:ext cx="1214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6"/>
                <a:gd name="f8" fmla="val 19"/>
                <a:gd name="f9" fmla="val 31"/>
                <a:gd name="f10" fmla="val 1"/>
                <a:gd name="f11" fmla="val 23"/>
                <a:gd name="f12" fmla="val 22"/>
                <a:gd name="f13" fmla="val 2"/>
                <a:gd name="f14" fmla="+- 0 0 -90"/>
                <a:gd name="f15" fmla="*/ f3 1 37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6"/>
                <a:gd name="f26" fmla="*/ 19 f22 1"/>
                <a:gd name="f27" fmla="*/ 0 f21 1"/>
                <a:gd name="f28" fmla="*/ 22 f22 1"/>
                <a:gd name="f29" fmla="*/ 26 f21 1"/>
                <a:gd name="f30" fmla="+- f23 0 f1"/>
                <a:gd name="f31" fmla="*/ f26 1 37"/>
                <a:gd name="f32" fmla="*/ f27 1 26"/>
                <a:gd name="f33" fmla="*/ f28 1 37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6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7"/>
                    <a:pt x="f5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xmlns="" id="{FAB41BD9-D15F-BC44-C18D-DBEB688CFD3D}"/>
                </a:ext>
              </a:extLst>
            </p:cNvPr>
            <p:cNvSpPr/>
            <p:nvPr/>
          </p:nvSpPr>
          <p:spPr>
            <a:xfrm rot="16200004">
              <a:off x="11495722" y="2054386"/>
              <a:ext cx="131152" cy="111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7"/>
                <a:gd name="f8" fmla="val 22"/>
                <a:gd name="f9" fmla="val 1"/>
                <a:gd name="f10" fmla="val 36"/>
                <a:gd name="f11" fmla="val 8"/>
                <a:gd name="f12" fmla="val 18"/>
                <a:gd name="f13" fmla="val 27"/>
                <a:gd name="f14" fmla="val 14"/>
                <a:gd name="f15" fmla="+- 0 0 -90"/>
                <a:gd name="f16" fmla="*/ f3 1 40"/>
                <a:gd name="f17" fmla="*/ f4 1 3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7"/>
                <a:gd name="f27" fmla="*/ 22 f23 1"/>
                <a:gd name="f28" fmla="*/ 1 f22 1"/>
                <a:gd name="f29" fmla="*/ 40 f23 1"/>
                <a:gd name="f30" fmla="*/ 18 f22 1"/>
                <a:gd name="f31" fmla="+- f24 0 f1"/>
                <a:gd name="f32" fmla="*/ f27 1 40"/>
                <a:gd name="f33" fmla="*/ f28 1 37"/>
                <a:gd name="f34" fmla="*/ f29 1 40"/>
                <a:gd name="f35" fmla="*/ f30 1 3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7">
                  <a:moveTo>
                    <a:pt x="f8" y="f9"/>
                  </a:moveTo>
                  <a:cubicBezTo>
                    <a:pt x="f10" y="f5"/>
                    <a:pt x="f6" y="f11"/>
                    <a:pt x="f6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4" name="Freeform 67">
              <a:extLst>
                <a:ext uri="{FF2B5EF4-FFF2-40B4-BE49-F238E27FC236}">
                  <a16:creationId xmlns:a16="http://schemas.microsoft.com/office/drawing/2014/main" xmlns="" id="{EBB0B59D-BC59-326E-2F5B-AFD1F441DBAA}"/>
                </a:ext>
              </a:extLst>
            </p:cNvPr>
            <p:cNvSpPr/>
            <p:nvPr/>
          </p:nvSpPr>
          <p:spPr>
            <a:xfrm rot="16200004">
              <a:off x="11488961" y="2831842"/>
              <a:ext cx="157734" cy="118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39"/>
                <a:gd name="f8" fmla="val 28"/>
                <a:gd name="f9" fmla="val 1"/>
                <a:gd name="f10" fmla="val 43"/>
                <a:gd name="f11" fmla="val 5"/>
                <a:gd name="f12" fmla="val 46"/>
                <a:gd name="f13" fmla="val 11"/>
                <a:gd name="f14" fmla="val 17"/>
                <a:gd name="f15" fmla="+- 0 0 -90"/>
                <a:gd name="f16" fmla="*/ f3 1 48"/>
                <a:gd name="f17" fmla="*/ f4 1 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"/>
                <a:gd name="f26" fmla="*/ f22 1 39"/>
                <a:gd name="f27" fmla="*/ 28 f23 1"/>
                <a:gd name="f28" fmla="*/ 1 f22 1"/>
                <a:gd name="f29" fmla="*/ 46 f23 1"/>
                <a:gd name="f30" fmla="*/ 11 f22 1"/>
                <a:gd name="f31" fmla="+- f24 0 f1"/>
                <a:gd name="f32" fmla="*/ f27 1 48"/>
                <a:gd name="f33" fmla="*/ f28 1 39"/>
                <a:gd name="f34" fmla="*/ f29 1 48"/>
                <a:gd name="f35" fmla="*/ f30 1 3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8" h="39">
                  <a:moveTo>
                    <a:pt x="f8" y="f9"/>
                  </a:moveTo>
                  <a:cubicBezTo>
                    <a:pt x="f7" y="f5"/>
                    <a:pt x="f10" y="f11"/>
                    <a:pt x="f12" y="f13"/>
                  </a:cubicBezTo>
                  <a:cubicBezTo>
                    <a:pt x="f6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5" name="Freeform 68">
              <a:extLst>
                <a:ext uri="{FF2B5EF4-FFF2-40B4-BE49-F238E27FC236}">
                  <a16:creationId xmlns:a16="http://schemas.microsoft.com/office/drawing/2014/main" xmlns="" id="{BC6DD410-1232-8868-9A90-C69F4ECF26B8}"/>
                </a:ext>
              </a:extLst>
            </p:cNvPr>
            <p:cNvSpPr/>
            <p:nvPr/>
          </p:nvSpPr>
          <p:spPr>
            <a:xfrm rot="16200004">
              <a:off x="11504113" y="4168860"/>
              <a:ext cx="115205" cy="124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1"/>
                <a:gd name="f8" fmla="val 16"/>
                <a:gd name="f9" fmla="val 4"/>
                <a:gd name="f10" fmla="val 5"/>
                <a:gd name="f11" fmla="val 32"/>
                <a:gd name="f12" fmla="val 33"/>
                <a:gd name="f13" fmla="val 15"/>
                <a:gd name="f14" fmla="val 34"/>
                <a:gd name="f15" fmla="val 23"/>
                <a:gd name="f16" fmla="+- 0 0 -90"/>
                <a:gd name="f17" fmla="*/ f3 1 35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5"/>
                <a:gd name="f27" fmla="*/ f23 1 41"/>
                <a:gd name="f28" fmla="*/ 16 f24 1"/>
                <a:gd name="f29" fmla="*/ 4 f23 1"/>
                <a:gd name="f30" fmla="*/ 33 f24 1"/>
                <a:gd name="f31" fmla="*/ 15 f23 1"/>
                <a:gd name="f32" fmla="+- f25 0 f1"/>
                <a:gd name="f33" fmla="*/ f28 1 35"/>
                <a:gd name="f34" fmla="*/ f29 1 41"/>
                <a:gd name="f35" fmla="*/ f30 1 35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5" h="41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6" name="Freeform 69">
              <a:extLst>
                <a:ext uri="{FF2B5EF4-FFF2-40B4-BE49-F238E27FC236}">
                  <a16:creationId xmlns:a16="http://schemas.microsoft.com/office/drawing/2014/main" xmlns="" id="{AB17D58E-FDB5-CF1C-0970-F8025D4C0476}"/>
                </a:ext>
              </a:extLst>
            </p:cNvPr>
            <p:cNvSpPr/>
            <p:nvPr/>
          </p:nvSpPr>
          <p:spPr>
            <a:xfrm rot="16200004">
              <a:off x="11495604" y="1772140"/>
              <a:ext cx="144447" cy="111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7"/>
                <a:gd name="f8" fmla="val 29"/>
                <a:gd name="f9" fmla="val 36"/>
                <a:gd name="f10" fmla="val 2"/>
                <a:gd name="f11" fmla="val 12"/>
                <a:gd name="f12" fmla="val 42"/>
                <a:gd name="f13" fmla="val 21"/>
                <a:gd name="f14" fmla="val 25"/>
                <a:gd name="f15" fmla="val 7"/>
                <a:gd name="f16" fmla="+- 0 0 -90"/>
                <a:gd name="f17" fmla="*/ f3 1 44"/>
                <a:gd name="f18" fmla="*/ f4 1 3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7"/>
                <a:gd name="f28" fmla="*/ 29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7"/>
                <a:gd name="f35" fmla="*/ f30 1 44"/>
                <a:gd name="f36" fmla="*/ f31 1 3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7" name="Freeform 70">
              <a:extLst>
                <a:ext uri="{FF2B5EF4-FFF2-40B4-BE49-F238E27FC236}">
                  <a16:creationId xmlns:a16="http://schemas.microsoft.com/office/drawing/2014/main" xmlns="" id="{9BD13123-7AA2-E0F3-CEB1-5872C52240AF}"/>
                </a:ext>
              </a:extLst>
            </p:cNvPr>
            <p:cNvSpPr/>
            <p:nvPr/>
          </p:nvSpPr>
          <p:spPr>
            <a:xfrm rot="16200004">
              <a:off x="11544684" y="1216307"/>
              <a:ext cx="131152" cy="75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5"/>
                <a:gd name="f8" fmla="val 18"/>
                <a:gd name="f9" fmla="val 9"/>
                <a:gd name="f10" fmla="val 26"/>
                <a:gd name="f11" fmla="val 7"/>
                <a:gd name="f12" fmla="val 21"/>
                <a:gd name="f13" fmla="val 11"/>
                <a:gd name="f14" fmla="val 5"/>
                <a:gd name="f15" fmla="+- 0 0 -90"/>
                <a:gd name="f16" fmla="*/ f3 1 40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5"/>
                <a:gd name="f27" fmla="*/ 18 f23 1"/>
                <a:gd name="f28" fmla="*/ 0 f22 1"/>
                <a:gd name="f29" fmla="*/ 7 f23 1"/>
                <a:gd name="f30" fmla="*/ 21 f22 1"/>
                <a:gd name="f31" fmla="+- f24 0 f1"/>
                <a:gd name="f32" fmla="*/ f27 1 40"/>
                <a:gd name="f33" fmla="*/ f28 1 25"/>
                <a:gd name="f34" fmla="*/ f29 1 40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5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8" name="Freeform 71">
              <a:extLst>
                <a:ext uri="{FF2B5EF4-FFF2-40B4-BE49-F238E27FC236}">
                  <a16:creationId xmlns:a16="http://schemas.microsoft.com/office/drawing/2014/main" xmlns="" id="{43943838-ADD6-0A0F-12D1-F6A36A40C502}"/>
                </a:ext>
              </a:extLst>
            </p:cNvPr>
            <p:cNvSpPr/>
            <p:nvPr/>
          </p:nvSpPr>
          <p:spPr>
            <a:xfrm rot="16200004">
              <a:off x="11497359" y="2314003"/>
              <a:ext cx="131152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0"/>
                <a:gd name="f8" fmla="val 22"/>
                <a:gd name="f9" fmla="val 39"/>
                <a:gd name="f10" fmla="val 3"/>
                <a:gd name="f11" fmla="val 16"/>
                <a:gd name="f12" fmla="val 26"/>
                <a:gd name="f13" fmla="val 7"/>
                <a:gd name="f14" fmla="val 14"/>
                <a:gd name="f15" fmla="val 4"/>
                <a:gd name="f16" fmla="+- 0 0 -90"/>
                <a:gd name="f17" fmla="*/ f3 1 40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0"/>
                <a:gd name="f28" fmla="*/ 22 f24 1"/>
                <a:gd name="f29" fmla="*/ 0 f23 1"/>
                <a:gd name="f30" fmla="*/ 16 f24 1"/>
                <a:gd name="f31" fmla="*/ 26 f23 1"/>
                <a:gd name="f32" fmla="+- f25 0 f1"/>
                <a:gd name="f33" fmla="*/ f28 1 40"/>
                <a:gd name="f34" fmla="*/ f29 1 30"/>
                <a:gd name="f35" fmla="*/ f30 1 40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0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9" name="Freeform 72">
              <a:extLst>
                <a:ext uri="{FF2B5EF4-FFF2-40B4-BE49-F238E27FC236}">
                  <a16:creationId xmlns:a16="http://schemas.microsoft.com/office/drawing/2014/main" xmlns="" id="{D1C5A9AF-BDE6-77A7-17B2-A30C6EED94F3}"/>
                </a:ext>
              </a:extLst>
            </p:cNvPr>
            <p:cNvSpPr/>
            <p:nvPr/>
          </p:nvSpPr>
          <p:spPr>
            <a:xfrm rot="16200004">
              <a:off x="11500623" y="2540865"/>
              <a:ext cx="131152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0"/>
                <a:gd name="f8" fmla="val 22"/>
                <a:gd name="f9" fmla="val 1"/>
                <a:gd name="f10" fmla="val 17"/>
                <a:gd name="f11" fmla="val 26"/>
                <a:gd name="f12" fmla="val 7"/>
                <a:gd name="f13" fmla="val 15"/>
                <a:gd name="f14" fmla="val 5"/>
                <a:gd name="f15" fmla="+- 0 0 -90"/>
                <a:gd name="f16" fmla="*/ f3 1 40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0"/>
                <a:gd name="f27" fmla="*/ 22 f23 1"/>
                <a:gd name="f28" fmla="*/ 0 f22 1"/>
                <a:gd name="f29" fmla="*/ 17 f23 1"/>
                <a:gd name="f30" fmla="*/ 26 f22 1"/>
                <a:gd name="f31" fmla="+- f24 0 f1"/>
                <a:gd name="f32" fmla="*/ f27 1 40"/>
                <a:gd name="f33" fmla="*/ f28 1 30"/>
                <a:gd name="f34" fmla="*/ f29 1 40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0">
                  <a:moveTo>
                    <a:pt x="f8" y="f5"/>
                  </a:moveTo>
                  <a:cubicBezTo>
                    <a:pt x="f6" y="f9"/>
                    <a:pt x="f6" y="f7"/>
                    <a:pt x="f10" y="f11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0" name="Freeform 73">
              <a:extLst>
                <a:ext uri="{FF2B5EF4-FFF2-40B4-BE49-F238E27FC236}">
                  <a16:creationId xmlns:a16="http://schemas.microsoft.com/office/drawing/2014/main" xmlns="" id="{B06D9811-E427-AB65-21D9-CED9058E1B47}"/>
                </a:ext>
              </a:extLst>
            </p:cNvPr>
            <p:cNvSpPr/>
            <p:nvPr/>
          </p:nvSpPr>
          <p:spPr>
            <a:xfrm rot="16200004">
              <a:off x="11505498" y="3047042"/>
              <a:ext cx="121404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8"/>
                <a:gd name="f8" fmla="val 13"/>
                <a:gd name="f9" fmla="val 2"/>
                <a:gd name="f10" fmla="val 23"/>
                <a:gd name="f11" fmla="val 25"/>
                <a:gd name="f12" fmla="val 4"/>
                <a:gd name="f13" fmla="val 29"/>
                <a:gd name="f14" fmla="val 9"/>
                <a:gd name="f15" fmla="val 19"/>
                <a:gd name="f16" fmla="val 14"/>
                <a:gd name="f17" fmla="val 21"/>
                <a:gd name="f18" fmla="val 7"/>
                <a:gd name="f19" fmla="+- 0 0 -90"/>
                <a:gd name="f20" fmla="*/ f3 1 37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7"/>
                <a:gd name="f30" fmla="*/ f26 1 28"/>
                <a:gd name="f31" fmla="*/ 13 f27 1"/>
                <a:gd name="f32" fmla="*/ 2 f26 1"/>
                <a:gd name="f33" fmla="*/ 29 f27 1"/>
                <a:gd name="f34" fmla="*/ 9 f26 1"/>
                <a:gd name="f35" fmla="*/ 14 f27 1"/>
                <a:gd name="f36" fmla="*/ 28 f26 1"/>
                <a:gd name="f37" fmla="+- f28 0 f1"/>
                <a:gd name="f38" fmla="*/ f31 1 37"/>
                <a:gd name="f39" fmla="*/ f32 1 28"/>
                <a:gd name="f40" fmla="*/ f33 1 37"/>
                <a:gd name="f41" fmla="*/ f34 1 28"/>
                <a:gd name="f42" fmla="*/ f35 1 37"/>
                <a:gd name="f43" fmla="*/ f36 1 2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7" h="28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6" y="f15"/>
                    <a:pt x="f11" y="f11"/>
                    <a:pt x="f16" y="f7"/>
                  </a:cubicBezTo>
                  <a:cubicBezTo>
                    <a:pt x="f12" y="f17"/>
                    <a:pt x="f5" y="f18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1" name="Freeform 74">
              <a:extLst>
                <a:ext uri="{FF2B5EF4-FFF2-40B4-BE49-F238E27FC236}">
                  <a16:creationId xmlns:a16="http://schemas.microsoft.com/office/drawing/2014/main" xmlns="" id="{726E6A6B-5314-F08C-75AA-D339552BD156}"/>
                </a:ext>
              </a:extLst>
            </p:cNvPr>
            <p:cNvSpPr/>
            <p:nvPr/>
          </p:nvSpPr>
          <p:spPr>
            <a:xfrm rot="16200004">
              <a:off x="11521591" y="1430035"/>
              <a:ext cx="137352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40"/>
                <a:gd name="f8" fmla="val 19"/>
                <a:gd name="f9" fmla="val 10"/>
                <a:gd name="f10" fmla="val 20"/>
                <a:gd name="f11" fmla="val 4"/>
                <a:gd name="f12" fmla="val 6"/>
                <a:gd name="f13" fmla="val 8"/>
                <a:gd name="f14" fmla="val 1"/>
                <a:gd name="f15" fmla="+- 0 0 -90"/>
                <a:gd name="f16" fmla="*/ f3 1 42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40"/>
                <a:gd name="f27" fmla="*/ 19 f23 1"/>
                <a:gd name="f28" fmla="*/ 0 f22 1"/>
                <a:gd name="f29" fmla="*/ 4 f23 1"/>
                <a:gd name="f30" fmla="*/ 19 f22 1"/>
                <a:gd name="f31" fmla="+- f24 0 f1"/>
                <a:gd name="f32" fmla="*/ f27 1 42"/>
                <a:gd name="f33" fmla="*/ f28 1 40"/>
                <a:gd name="f34" fmla="*/ f29 1 42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40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2" name="Freeform 75">
              <a:extLst>
                <a:ext uri="{FF2B5EF4-FFF2-40B4-BE49-F238E27FC236}">
                  <a16:creationId xmlns:a16="http://schemas.microsoft.com/office/drawing/2014/main" xmlns="" id="{9DBCCC85-9B59-1F73-97D7-C77E3D3717C0}"/>
                </a:ext>
              </a:extLst>
            </p:cNvPr>
            <p:cNvSpPr/>
            <p:nvPr/>
          </p:nvSpPr>
          <p:spPr>
            <a:xfrm rot="16200004">
              <a:off x="11435446" y="5018067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3"/>
                <a:gd name="f9" fmla="val 3"/>
                <a:gd name="f10" fmla="val 34"/>
                <a:gd name="f11" fmla="val 25"/>
                <a:gd name="f12" fmla="val 19"/>
                <a:gd name="f13" fmla="val 7"/>
                <a:gd name="f14" fmla="+- 0 0 -90"/>
                <a:gd name="f15" fmla="*/ f3 1 39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6"/>
                <a:gd name="f26" fmla="*/ 23 f22 1"/>
                <a:gd name="f27" fmla="*/ 0 f21 1"/>
                <a:gd name="f28" fmla="*/ 19 f22 1"/>
                <a:gd name="f29" fmla="*/ 26 f21 1"/>
                <a:gd name="f30" fmla="+- f23 0 f1"/>
                <a:gd name="f31" fmla="*/ f26 1 39"/>
                <a:gd name="f32" fmla="*/ f27 1 26"/>
                <a:gd name="f33" fmla="*/ f28 1 39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3" name="Freeform 77">
              <a:extLst>
                <a:ext uri="{FF2B5EF4-FFF2-40B4-BE49-F238E27FC236}">
                  <a16:creationId xmlns:a16="http://schemas.microsoft.com/office/drawing/2014/main" xmlns="" id="{E7102396-30B4-C460-1B59-0E9CEE329C75}"/>
                </a:ext>
              </a:extLst>
            </p:cNvPr>
            <p:cNvSpPr/>
            <p:nvPr/>
          </p:nvSpPr>
          <p:spPr>
            <a:xfrm rot="16200004">
              <a:off x="11507157" y="3857049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3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4" name="Freeform 85">
              <a:extLst>
                <a:ext uri="{FF2B5EF4-FFF2-40B4-BE49-F238E27FC236}">
                  <a16:creationId xmlns:a16="http://schemas.microsoft.com/office/drawing/2014/main" xmlns="" id="{FA2B99EC-DA2C-D519-09A4-90723547F721}"/>
                </a:ext>
              </a:extLst>
            </p:cNvPr>
            <p:cNvSpPr/>
            <p:nvPr/>
          </p:nvSpPr>
          <p:spPr>
            <a:xfrm rot="16200004">
              <a:off x="11544827" y="1007197"/>
              <a:ext cx="127604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32"/>
                <a:gd name="f8" fmla="val 21"/>
                <a:gd name="f9" fmla="val 2"/>
                <a:gd name="f10" fmla="val 13"/>
                <a:gd name="f11" fmla="val 20"/>
                <a:gd name="f12" fmla="val 3"/>
                <a:gd name="f13" fmla="val 23"/>
                <a:gd name="f14" fmla="val 1"/>
                <a:gd name="f15" fmla="+- 0 0 -90"/>
                <a:gd name="f16" fmla="*/ f3 1 39"/>
                <a:gd name="f17" fmla="*/ f4 1 3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32"/>
                <a:gd name="f27" fmla="*/ 21 f23 1"/>
                <a:gd name="f28" fmla="*/ 0 f22 1"/>
                <a:gd name="f29" fmla="*/ 13 f23 1"/>
                <a:gd name="f30" fmla="*/ 20 f22 1"/>
                <a:gd name="f31" fmla="+- f24 0 f1"/>
                <a:gd name="f32" fmla="*/ f27 1 39"/>
                <a:gd name="f33" fmla="*/ f28 1 32"/>
                <a:gd name="f34" fmla="*/ f29 1 39"/>
                <a:gd name="f35" fmla="*/ f30 1 3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32">
                  <a:moveTo>
                    <a:pt x="f8" y="f5"/>
                  </a:moveTo>
                  <a:cubicBezTo>
                    <a:pt x="f6" y="f9"/>
                    <a:pt x="f7" y="f7"/>
                    <a:pt x="f10" y="f11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5" name="Freeform 87">
              <a:extLst>
                <a:ext uri="{FF2B5EF4-FFF2-40B4-BE49-F238E27FC236}">
                  <a16:creationId xmlns:a16="http://schemas.microsoft.com/office/drawing/2014/main" xmlns="" id="{960A6D02-EBAD-6447-4FD9-1FE0C80043CB}"/>
                </a:ext>
              </a:extLst>
            </p:cNvPr>
            <p:cNvSpPr/>
            <p:nvPr/>
          </p:nvSpPr>
          <p:spPr>
            <a:xfrm rot="16200004">
              <a:off x="11550257" y="790686"/>
              <a:ext cx="134700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0"/>
                <a:gd name="f8" fmla="val 27"/>
                <a:gd name="f9" fmla="val 35"/>
                <a:gd name="f10" fmla="val 40"/>
                <a:gd name="f11" fmla="val 11"/>
                <a:gd name="f12" fmla="val 19"/>
                <a:gd name="f13" fmla="val 21"/>
                <a:gd name="f14" fmla="val 10"/>
                <a:gd name="f15" fmla="+- 0 0 -90"/>
                <a:gd name="f16" fmla="*/ f3 1 41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0"/>
                <a:gd name="f27" fmla="*/ 27 f23 1"/>
                <a:gd name="f28" fmla="*/ 0 f22 1"/>
                <a:gd name="f29" fmla="*/ 41 f23 1"/>
                <a:gd name="f30" fmla="*/ 19 f22 1"/>
                <a:gd name="f31" fmla="+- f24 0 f1"/>
                <a:gd name="f32" fmla="*/ f27 1 41"/>
                <a:gd name="f33" fmla="*/ f28 1 30"/>
                <a:gd name="f34" fmla="*/ f29 1 41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6" name="Freeform 88">
              <a:extLst>
                <a:ext uri="{FF2B5EF4-FFF2-40B4-BE49-F238E27FC236}">
                  <a16:creationId xmlns:a16="http://schemas.microsoft.com/office/drawing/2014/main" xmlns="" id="{614CB44B-62BA-86A7-0285-6C94554D16D6}"/>
                </a:ext>
              </a:extLst>
            </p:cNvPr>
            <p:cNvSpPr/>
            <p:nvPr/>
          </p:nvSpPr>
          <p:spPr>
            <a:xfrm rot="16200004">
              <a:off x="11578188" y="1828324"/>
              <a:ext cx="6199" cy="6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0 f14 1"/>
                <a:gd name="f18" fmla="*/ 2 f14 1"/>
                <a:gd name="f19" fmla="+- f15 0 f1"/>
                <a:gd name="f20" fmla="*/ f17 1 2"/>
                <a:gd name="f21" fmla="*/ f18 1 2"/>
                <a:gd name="f22" fmla="*/ 0 1 f16"/>
                <a:gd name="f23" fmla="*/ f12 1 f16"/>
                <a:gd name="f24" fmla="*/ f20 1 f16"/>
                <a:gd name="f25" fmla="*/ f21 1 f16"/>
                <a:gd name="f26" fmla="*/ f22 f9 1"/>
                <a:gd name="f27" fmla="*/ f23 f9 1"/>
                <a:gd name="f28" fmla="*/ f23 f10 1"/>
                <a:gd name="f29" fmla="*/ f22 f10 1"/>
                <a:gd name="f30" fmla="*/ f24 f9 1"/>
                <a:gd name="f31" fmla="*/ f24 f10 1"/>
                <a:gd name="f32" fmla="*/ f25 f9 1"/>
                <a:gd name="f33" fmla="*/ f2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">
                  <a:pos x="f30" y="f31"/>
                </a:cxn>
                <a:cxn ang="f19">
                  <a:pos x="f32" y="f33"/>
                </a:cxn>
                <a:cxn ang="f19">
                  <a:pos x="f30" y="f31"/>
                </a:cxn>
              </a:cxnLst>
              <a:rect l="f26" t="f29" r="f27" b="f28"/>
              <a:pathLst>
                <a:path w="2" h="2">
                  <a:moveTo>
                    <a:pt x="f5" y="f5"/>
                  </a:moveTo>
                  <a:cubicBezTo>
                    <a:pt x="f7" y="f5"/>
                    <a:pt x="f7" y="f7"/>
                    <a:pt x="f6" y="f6"/>
                  </a:cubicBezTo>
                  <a:cubicBezTo>
                    <a:pt x="f7" y="f6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xmlns="" id="{A3667CBB-DF35-EDB5-1411-EBCAB52F9C15}"/>
                </a:ext>
              </a:extLst>
            </p:cNvPr>
            <p:cNvSpPr/>
            <p:nvPr/>
          </p:nvSpPr>
          <p:spPr>
            <a:xfrm rot="16200004">
              <a:off x="11726650" y="4740843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19"/>
                <a:gd name="f9" fmla="val 1"/>
                <a:gd name="f10" fmla="val 30"/>
                <a:gd name="f11" fmla="val 24"/>
                <a:gd name="f12" fmla="val 21"/>
                <a:gd name="f13" fmla="val 26"/>
                <a:gd name="f14" fmla="+- 0 0 -90"/>
                <a:gd name="f15" fmla="*/ f3 1 36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6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6"/>
                <a:gd name="f32" fmla="*/ f27 1 27"/>
                <a:gd name="f33" fmla="*/ f28 1 36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6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9" y="f13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xmlns="" id="{1C874A73-9562-6683-B715-C563A177682C}"/>
                </a:ext>
              </a:extLst>
            </p:cNvPr>
            <p:cNvSpPr/>
            <p:nvPr/>
          </p:nvSpPr>
          <p:spPr>
            <a:xfrm rot="16200004">
              <a:off x="11734436" y="5014921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8"/>
                <a:gd name="f9" fmla="val 35"/>
                <a:gd name="f10" fmla="val 1"/>
                <a:gd name="f11" fmla="val 11"/>
                <a:gd name="f12" fmla="val 41"/>
                <a:gd name="f13" fmla="val 21"/>
                <a:gd name="f14" fmla="val 23"/>
                <a:gd name="f15" fmla="val 7"/>
                <a:gd name="f16" fmla="+- 0 0 -90"/>
                <a:gd name="f17" fmla="*/ f3 1 43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4"/>
                <a:gd name="f28" fmla="*/ 28 f24 1"/>
                <a:gd name="f29" fmla="*/ 0 f23 1"/>
                <a:gd name="f30" fmla="*/ 41 f24 1"/>
                <a:gd name="f31" fmla="*/ 21 f23 1"/>
                <a:gd name="f32" fmla="+- f25 0 f1"/>
                <a:gd name="f33" fmla="*/ f28 1 43"/>
                <a:gd name="f34" fmla="*/ f29 1 34"/>
                <a:gd name="f35" fmla="*/ f30 1 43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4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xmlns="" id="{F30C668A-BD92-01D8-2E75-8D1413EB2937}"/>
                </a:ext>
              </a:extLst>
            </p:cNvPr>
            <p:cNvSpPr/>
            <p:nvPr/>
          </p:nvSpPr>
          <p:spPr>
            <a:xfrm rot="16200004">
              <a:off x="11729251" y="4222109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3"/>
                <a:gd name="f9" fmla="val 4"/>
                <a:gd name="f10" fmla="val 34"/>
                <a:gd name="f11" fmla="val 25"/>
                <a:gd name="f12" fmla="val 19"/>
                <a:gd name="f13" fmla="val 20"/>
                <a:gd name="f14" fmla="val 7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3 f23 1"/>
                <a:gd name="f28" fmla="*/ 0 f22 1"/>
                <a:gd name="f29" fmla="*/ 19 f23 1"/>
                <a:gd name="f30" fmla="*/ 26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0" name="Freeform 94">
              <a:extLst>
                <a:ext uri="{FF2B5EF4-FFF2-40B4-BE49-F238E27FC236}">
                  <a16:creationId xmlns:a16="http://schemas.microsoft.com/office/drawing/2014/main" xmlns="" id="{D28A5A52-43D2-F0B2-9455-2865BFB380F0}"/>
                </a:ext>
              </a:extLst>
            </p:cNvPr>
            <p:cNvSpPr/>
            <p:nvPr/>
          </p:nvSpPr>
          <p:spPr>
            <a:xfrm rot="16200004">
              <a:off x="11763510" y="2116260"/>
              <a:ext cx="138238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4"/>
                <a:gd name="f8" fmla="val 29"/>
                <a:gd name="f9" fmla="val 1"/>
                <a:gd name="f10" fmla="val 38"/>
                <a:gd name="f11" fmla="val 12"/>
                <a:gd name="f12" fmla="val 40"/>
                <a:gd name="f13" fmla="val 20"/>
                <a:gd name="f14" fmla="val 22"/>
                <a:gd name="f15" fmla="val 9"/>
                <a:gd name="f16" fmla="+- 0 0 -90"/>
                <a:gd name="f17" fmla="*/ f3 1 42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4"/>
                <a:gd name="f28" fmla="*/ 29 f24 1"/>
                <a:gd name="f29" fmla="*/ 1 f23 1"/>
                <a:gd name="f30" fmla="*/ 40 f24 1"/>
                <a:gd name="f31" fmla="*/ 20 f23 1"/>
                <a:gd name="f32" fmla="+- f25 0 f1"/>
                <a:gd name="f33" fmla="*/ f28 1 42"/>
                <a:gd name="f34" fmla="*/ f29 1 34"/>
                <a:gd name="f35" fmla="*/ f30 1 42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xmlns="" id="{C9013BA0-E6E0-91B4-7EAF-7CF4B263F879}"/>
                </a:ext>
              </a:extLst>
            </p:cNvPr>
            <p:cNvSpPr/>
            <p:nvPr/>
          </p:nvSpPr>
          <p:spPr>
            <a:xfrm rot="16200004">
              <a:off x="11758192" y="4487358"/>
              <a:ext cx="11785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6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6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6"/>
                <a:gd name="f32" fmla="*/ f27 1 27"/>
                <a:gd name="f33" fmla="*/ f28 1 36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6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2" name="Freeform 96">
              <a:extLst>
                <a:ext uri="{FF2B5EF4-FFF2-40B4-BE49-F238E27FC236}">
                  <a16:creationId xmlns:a16="http://schemas.microsoft.com/office/drawing/2014/main" xmlns="" id="{29EBDBB0-AF82-EC8D-7BCD-C04EC3A9D174}"/>
                </a:ext>
              </a:extLst>
            </p:cNvPr>
            <p:cNvSpPr/>
            <p:nvPr/>
          </p:nvSpPr>
          <p:spPr>
            <a:xfrm rot="16200004">
              <a:off x="11770916" y="3902577"/>
              <a:ext cx="147099" cy="1085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36"/>
                <a:gd name="f8" fmla="val 28"/>
                <a:gd name="f9" fmla="val 32"/>
                <a:gd name="f10" fmla="val 13"/>
                <a:gd name="f11" fmla="val 41"/>
                <a:gd name="f12" fmla="val 20"/>
                <a:gd name="f13" fmla="val 24"/>
                <a:gd name="f14" fmla="val 7"/>
                <a:gd name="f15" fmla="+- 0 0 -90"/>
                <a:gd name="f16" fmla="*/ f3 1 45"/>
                <a:gd name="f17" fmla="*/ f4 1 3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36"/>
                <a:gd name="f27" fmla="*/ 28 f23 1"/>
                <a:gd name="f28" fmla="*/ 0 f22 1"/>
                <a:gd name="f29" fmla="*/ 41 f23 1"/>
                <a:gd name="f30" fmla="*/ 20 f22 1"/>
                <a:gd name="f31" fmla="+- f24 0 f1"/>
                <a:gd name="f32" fmla="*/ f27 1 45"/>
                <a:gd name="f33" fmla="*/ f28 1 36"/>
                <a:gd name="f34" fmla="*/ f29 1 45"/>
                <a:gd name="f35" fmla="*/ f30 1 3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36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xmlns="" id="{3DEB62CE-928B-B6D3-C67B-6253CD4B633B}"/>
                </a:ext>
              </a:extLst>
            </p:cNvPr>
            <p:cNvSpPr/>
            <p:nvPr/>
          </p:nvSpPr>
          <p:spPr>
            <a:xfrm rot="16200004">
              <a:off x="11758174" y="2680669"/>
              <a:ext cx="190524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40"/>
                <a:gd name="f8" fmla="val 42"/>
                <a:gd name="f9" fmla="val 52"/>
                <a:gd name="f10" fmla="val 50"/>
                <a:gd name="f11" fmla="val 9"/>
                <a:gd name="f12" fmla="val 53"/>
                <a:gd name="f13" fmla="val 17"/>
                <a:gd name="f14" fmla="val 6"/>
                <a:gd name="f15" fmla="+- 0 0 -90"/>
                <a:gd name="f16" fmla="*/ f3 1 58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8"/>
                <a:gd name="f26" fmla="*/ f22 1 40"/>
                <a:gd name="f27" fmla="*/ 42 f23 1"/>
                <a:gd name="f28" fmla="*/ 0 f22 1"/>
                <a:gd name="f29" fmla="*/ 53 f23 1"/>
                <a:gd name="f30" fmla="*/ 17 f22 1"/>
                <a:gd name="f31" fmla="+- f24 0 f1"/>
                <a:gd name="f32" fmla="*/ f27 1 58"/>
                <a:gd name="f33" fmla="*/ f28 1 40"/>
                <a:gd name="f34" fmla="*/ f29 1 58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58" h="4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6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4" name="Freeform 98">
              <a:extLst>
                <a:ext uri="{FF2B5EF4-FFF2-40B4-BE49-F238E27FC236}">
                  <a16:creationId xmlns:a16="http://schemas.microsoft.com/office/drawing/2014/main" xmlns="" id="{9A144971-8ACD-DD04-29F0-C1840072240F}"/>
                </a:ext>
              </a:extLst>
            </p:cNvPr>
            <p:cNvSpPr/>
            <p:nvPr/>
          </p:nvSpPr>
          <p:spPr>
            <a:xfrm rot="16200004">
              <a:off x="11758224" y="3241557"/>
              <a:ext cx="147986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3"/>
                <a:gd name="f9" fmla="val 33"/>
                <a:gd name="f10" fmla="val 2"/>
                <a:gd name="f11" fmla="val 21"/>
                <a:gd name="f12" fmla="val 30"/>
                <a:gd name="f13" fmla="val 10"/>
                <a:gd name="f14" fmla="val 24"/>
                <a:gd name="f15" fmla="val 8"/>
                <a:gd name="f16" fmla="+- 0 0 -90"/>
                <a:gd name="f17" fmla="*/ f3 1 45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5"/>
                <a:gd name="f27" fmla="*/ f23 1 26"/>
                <a:gd name="f28" fmla="*/ 23 f24 1"/>
                <a:gd name="f29" fmla="*/ 0 f23 1"/>
                <a:gd name="f30" fmla="*/ 30 f24 1"/>
                <a:gd name="f31" fmla="*/ 26 f23 1"/>
                <a:gd name="f32" fmla="+- f25 0 f1"/>
                <a:gd name="f33" fmla="*/ f28 1 45"/>
                <a:gd name="f34" fmla="*/ f29 1 26"/>
                <a:gd name="f35" fmla="*/ f30 1 45"/>
                <a:gd name="f36" fmla="*/ f31 1 26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5" name="Freeform 99">
              <a:extLst>
                <a:ext uri="{FF2B5EF4-FFF2-40B4-BE49-F238E27FC236}">
                  <a16:creationId xmlns:a16="http://schemas.microsoft.com/office/drawing/2014/main" xmlns="" id="{17FF8511-498B-A768-88F1-DF002C494E7B}"/>
                </a:ext>
              </a:extLst>
            </p:cNvPr>
            <p:cNvSpPr/>
            <p:nvPr/>
          </p:nvSpPr>
          <p:spPr>
            <a:xfrm rot="16200004">
              <a:off x="11742328" y="2915057"/>
              <a:ext cx="219766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40"/>
                <a:gd name="f8" fmla="val 36"/>
                <a:gd name="f9" fmla="val 39"/>
                <a:gd name="f10" fmla="val 3"/>
                <a:gd name="f11" fmla="val 41"/>
                <a:gd name="f12" fmla="val 44"/>
                <a:gd name="f13" fmla="val 2"/>
                <a:gd name="f14" fmla="val 25"/>
                <a:gd name="f15" fmla="val 31"/>
                <a:gd name="f16" fmla="val 24"/>
                <a:gd name="f17" fmla="val 11"/>
                <a:gd name="f18" fmla="val 5"/>
                <a:gd name="f19" fmla="+- 0 0 -90"/>
                <a:gd name="f20" fmla="*/ f3 1 67"/>
                <a:gd name="f21" fmla="*/ f4 1 4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67"/>
                <a:gd name="f30" fmla="*/ f26 1 40"/>
                <a:gd name="f31" fmla="*/ 36 f27 1"/>
                <a:gd name="f32" fmla="*/ 0 f26 1"/>
                <a:gd name="f33" fmla="*/ 44 f27 1"/>
                <a:gd name="f34" fmla="*/ 2 f26 1"/>
                <a:gd name="f35" fmla="*/ 31 f27 1"/>
                <a:gd name="f36" fmla="+- f28 0 f1"/>
                <a:gd name="f37" fmla="*/ f31 1 67"/>
                <a:gd name="f38" fmla="*/ f32 1 40"/>
                <a:gd name="f39" fmla="*/ f33 1 67"/>
                <a:gd name="f40" fmla="*/ f34 1 40"/>
                <a:gd name="f41" fmla="*/ f35 1 67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29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55" y="f56"/>
                </a:cxn>
              </a:cxnLst>
              <a:rect l="f51" t="f54" r="f52" b="f53"/>
              <a:pathLst>
                <a:path w="67" h="40">
                  <a:moveTo>
                    <a:pt x="f8" y="f5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6" y="f7"/>
                    <a:pt x="f5" y="f14"/>
                    <a:pt x="f15" y="f13"/>
                  </a:cubicBezTo>
                  <a:cubicBezTo>
                    <a:pt x="f16" y="f17"/>
                    <a:pt x="f1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6" name="Freeform 100">
              <a:extLst>
                <a:ext uri="{FF2B5EF4-FFF2-40B4-BE49-F238E27FC236}">
                  <a16:creationId xmlns:a16="http://schemas.microsoft.com/office/drawing/2014/main" xmlns="" id="{57DCB90A-1933-5545-9E82-54BE29D16F02}"/>
                </a:ext>
              </a:extLst>
            </p:cNvPr>
            <p:cNvSpPr/>
            <p:nvPr/>
          </p:nvSpPr>
          <p:spPr>
            <a:xfrm rot="16200004">
              <a:off x="11775319" y="3598425"/>
              <a:ext cx="128491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31"/>
                <a:gd name="f8" fmla="val 28"/>
                <a:gd name="f9" fmla="val 1"/>
                <a:gd name="f10" fmla="val 38"/>
                <a:gd name="f11" fmla="val 12"/>
                <a:gd name="f12" fmla="val 21"/>
                <a:gd name="f13" fmla="val 18"/>
                <a:gd name="f14" fmla="+- 0 0 -90"/>
                <a:gd name="f15" fmla="*/ f3 1 39"/>
                <a:gd name="f16" fmla="*/ f4 1 3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31"/>
                <a:gd name="f26" fmla="*/ 28 f22 1"/>
                <a:gd name="f27" fmla="*/ 1 f21 1"/>
                <a:gd name="f28" fmla="*/ 39 f22 1"/>
                <a:gd name="f29" fmla="*/ 21 f21 1"/>
                <a:gd name="f30" fmla="+- f23 0 f1"/>
                <a:gd name="f31" fmla="*/ f26 1 39"/>
                <a:gd name="f32" fmla="*/ f27 1 31"/>
                <a:gd name="f33" fmla="*/ f28 1 39"/>
                <a:gd name="f34" fmla="*/ f29 1 3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31">
                  <a:moveTo>
                    <a:pt x="f8" y="f9"/>
                  </a:moveTo>
                  <a:cubicBezTo>
                    <a:pt x="f10" y="f5"/>
                    <a:pt x="f10" y="f11"/>
                    <a:pt x="f6" y="f12"/>
                  </a:cubicBezTo>
                  <a:cubicBezTo>
                    <a:pt x="f13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7" name="Freeform 101">
              <a:extLst>
                <a:ext uri="{FF2B5EF4-FFF2-40B4-BE49-F238E27FC236}">
                  <a16:creationId xmlns:a16="http://schemas.microsoft.com/office/drawing/2014/main" xmlns="" id="{09AD2202-F930-3723-7A6E-6185A63CCA95}"/>
                </a:ext>
              </a:extLst>
            </p:cNvPr>
            <p:cNvSpPr/>
            <p:nvPr/>
          </p:nvSpPr>
          <p:spPr>
            <a:xfrm rot="16200004">
              <a:off x="11770853" y="2402458"/>
              <a:ext cx="138238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7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9"/>
                <a:gd name="f15" fmla="val 2"/>
                <a:gd name="f16" fmla="+- 0 0 -90"/>
                <a:gd name="f17" fmla="*/ f3 1 42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7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7"/>
                <a:gd name="f35" fmla="*/ f30 1 42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8" name="Freeform 102">
              <a:extLst>
                <a:ext uri="{FF2B5EF4-FFF2-40B4-BE49-F238E27FC236}">
                  <a16:creationId xmlns:a16="http://schemas.microsoft.com/office/drawing/2014/main" xmlns="" id="{441B579F-D182-12AD-A13A-04020DE49E1D}"/>
                </a:ext>
              </a:extLst>
            </p:cNvPr>
            <p:cNvSpPr/>
            <p:nvPr/>
          </p:nvSpPr>
          <p:spPr>
            <a:xfrm rot="16200004">
              <a:off x="11791509" y="1824137"/>
              <a:ext cx="121404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33"/>
                <a:gd name="f8" fmla="val 21"/>
                <a:gd name="f9" fmla="val 29"/>
                <a:gd name="f10" fmla="val 19"/>
                <a:gd name="f11" fmla="val 23"/>
                <a:gd name="f12" fmla="val 30"/>
                <a:gd name="f13" fmla="val 3"/>
                <a:gd name="f14" fmla="+- 0 0 -90"/>
                <a:gd name="f15" fmla="*/ f3 1 37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33"/>
                <a:gd name="f26" fmla="*/ 21 f22 1"/>
                <a:gd name="f27" fmla="*/ 0 f21 1"/>
                <a:gd name="f28" fmla="*/ 19 f22 1"/>
                <a:gd name="f29" fmla="*/ 23 f21 1"/>
                <a:gd name="f30" fmla="+- f23 0 f1"/>
                <a:gd name="f31" fmla="*/ f26 1 37"/>
                <a:gd name="f32" fmla="*/ f27 1 33"/>
                <a:gd name="f33" fmla="*/ f28 1 37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33">
                  <a:moveTo>
                    <a:pt x="f8" y="f5"/>
                  </a:moveTo>
                  <a:cubicBezTo>
                    <a:pt x="f6" y="f5"/>
                    <a:pt x="f9" y="f7"/>
                    <a:pt x="f10" y="f11"/>
                  </a:cubicBezTo>
                  <a:cubicBezTo>
                    <a:pt x="f5" y="f12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9" name="Freeform 103">
              <a:extLst>
                <a:ext uri="{FF2B5EF4-FFF2-40B4-BE49-F238E27FC236}">
                  <a16:creationId xmlns:a16="http://schemas.microsoft.com/office/drawing/2014/main" xmlns="" id="{1533A13E-A5DE-BECC-6728-474EEFFBFA0F}"/>
                </a:ext>
              </a:extLst>
            </p:cNvPr>
            <p:cNvSpPr/>
            <p:nvPr/>
          </p:nvSpPr>
          <p:spPr>
            <a:xfrm rot="16200004">
              <a:off x="11789108" y="1550442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8"/>
                <a:gd name="f9" fmla="val 35"/>
                <a:gd name="f10" fmla="val 1"/>
                <a:gd name="f11" fmla="val 11"/>
                <a:gd name="f12" fmla="val 41"/>
                <a:gd name="f13" fmla="val 21"/>
                <a:gd name="f14" fmla="val 23"/>
                <a:gd name="f15" fmla="val 7"/>
                <a:gd name="f16" fmla="+- 0 0 -90"/>
                <a:gd name="f17" fmla="*/ f3 1 43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4"/>
                <a:gd name="f28" fmla="*/ 28 f24 1"/>
                <a:gd name="f29" fmla="*/ 0 f23 1"/>
                <a:gd name="f30" fmla="*/ 41 f24 1"/>
                <a:gd name="f31" fmla="*/ 21 f23 1"/>
                <a:gd name="f32" fmla="+- f25 0 f1"/>
                <a:gd name="f33" fmla="*/ f28 1 43"/>
                <a:gd name="f34" fmla="*/ f29 1 34"/>
                <a:gd name="f35" fmla="*/ f30 1 43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4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0" name="Freeform 104">
              <a:extLst>
                <a:ext uri="{FF2B5EF4-FFF2-40B4-BE49-F238E27FC236}">
                  <a16:creationId xmlns:a16="http://schemas.microsoft.com/office/drawing/2014/main" xmlns="" id="{B1103975-E854-63D4-4B42-4DA3604DEFC8}"/>
                </a:ext>
              </a:extLst>
            </p:cNvPr>
            <p:cNvSpPr/>
            <p:nvPr/>
          </p:nvSpPr>
          <p:spPr>
            <a:xfrm rot="16200004">
              <a:off x="11807466" y="5116634"/>
              <a:ext cx="7086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0 f14 1"/>
                <a:gd name="f18" fmla="*/ 1 f14 1"/>
                <a:gd name="f19" fmla="*/ 2 f14 1"/>
                <a:gd name="f20" fmla="+- f15 0 f1"/>
                <a:gd name="f21" fmla="*/ f17 1 2"/>
                <a:gd name="f22" fmla="*/ f18 1 2"/>
                <a:gd name="f23" fmla="*/ f19 1 2"/>
                <a:gd name="f24" fmla="*/ 0 1 f16"/>
                <a:gd name="f25" fmla="*/ f12 1 f16"/>
                <a:gd name="f26" fmla="*/ f21 1 f16"/>
                <a:gd name="f27" fmla="*/ f22 1 f16"/>
                <a:gd name="f28" fmla="*/ f23 1 f16"/>
                <a:gd name="f29" fmla="*/ f24 f9 1"/>
                <a:gd name="f30" fmla="*/ f25 f9 1"/>
                <a:gd name="f31" fmla="*/ f25 f10 1"/>
                <a:gd name="f32" fmla="*/ f24 f10 1"/>
                <a:gd name="f33" fmla="*/ f26 f9 1"/>
                <a:gd name="f34" fmla="*/ f26 f10 1"/>
                <a:gd name="f35" fmla="*/ f27 f9 1"/>
                <a:gd name="f36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3" y="f34"/>
                </a:cxn>
                <a:cxn ang="f20">
                  <a:pos x="f35" y="f36"/>
                </a:cxn>
                <a:cxn ang="f20">
                  <a:pos x="f33" y="f34"/>
                </a:cxn>
              </a:cxnLst>
              <a:rect l="f29" t="f32" r="f30" b="f31"/>
              <a:pathLst>
                <a:path w="2" h="2">
                  <a:moveTo>
                    <a:pt x="f5" y="f5"/>
                  </a:moveTo>
                  <a:cubicBezTo>
                    <a:pt x="f7" y="f5"/>
                    <a:pt x="f6" y="f7"/>
                    <a:pt x="f7" y="f6"/>
                  </a:cubicBezTo>
                  <a:cubicBezTo>
                    <a:pt x="f5" y="f6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1" name="Freeform 113">
              <a:extLst>
                <a:ext uri="{FF2B5EF4-FFF2-40B4-BE49-F238E27FC236}">
                  <a16:creationId xmlns:a16="http://schemas.microsoft.com/office/drawing/2014/main" xmlns="" id="{7F3B418D-17B3-C1C9-3171-A8A6F019D78A}"/>
                </a:ext>
              </a:extLst>
            </p:cNvPr>
            <p:cNvSpPr/>
            <p:nvPr/>
          </p:nvSpPr>
          <p:spPr>
            <a:xfrm rot="16200004">
              <a:off x="11853459" y="2725451"/>
              <a:ext cx="9747" cy="8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val 2"/>
                <a:gd name="f9" fmla="+- 0 0 -90"/>
                <a:gd name="f10" fmla="*/ f3 1 3"/>
                <a:gd name="f11" fmla="*/ f4 1 3"/>
                <a:gd name="f12" fmla="val f5"/>
                <a:gd name="f13" fmla="val f6"/>
                <a:gd name="f14" fmla="*/ f9 f0 1"/>
                <a:gd name="f15" fmla="+- f13 0 f12"/>
                <a:gd name="f16" fmla="*/ f14 1 f2"/>
                <a:gd name="f17" fmla="*/ f15 1 3"/>
                <a:gd name="f18" fmla="*/ 1 f15 1"/>
                <a:gd name="f19" fmla="*/ 0 f15 1"/>
                <a:gd name="f20" fmla="*/ 3 f15 1"/>
                <a:gd name="f21" fmla="+- f16 0 f1"/>
                <a:gd name="f22" fmla="*/ f18 1 3"/>
                <a:gd name="f23" fmla="*/ f19 1 3"/>
                <a:gd name="f24" fmla="*/ f20 1 3"/>
                <a:gd name="f25" fmla="*/ 0 1 f17"/>
                <a:gd name="f26" fmla="*/ f13 1 f17"/>
                <a:gd name="f27" fmla="*/ f22 1 f17"/>
                <a:gd name="f28" fmla="*/ f23 1 f17"/>
                <a:gd name="f29" fmla="*/ f24 1 f17"/>
                <a:gd name="f30" fmla="*/ f25 f10 1"/>
                <a:gd name="f31" fmla="*/ f26 f10 1"/>
                <a:gd name="f32" fmla="*/ f26 f11 1"/>
                <a:gd name="f33" fmla="*/ f25 f11 1"/>
                <a:gd name="f34" fmla="*/ f27 f10 1"/>
                <a:gd name="f35" fmla="*/ f28 f11 1"/>
                <a:gd name="f36" fmla="*/ f29 f10 1"/>
                <a:gd name="f37" fmla="*/ f2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34" y="f35"/>
                </a:cxn>
                <a:cxn ang="f21">
                  <a:pos x="f36" y="f37"/>
                </a:cxn>
                <a:cxn ang="f21">
                  <a:pos x="f34" y="f35"/>
                </a:cxn>
              </a:cxnLst>
              <a:rect l="f30" t="f33" r="f31" b="f32"/>
              <a:pathLst>
                <a:path w="3" h="3">
                  <a:moveTo>
                    <a:pt x="f7" y="f5"/>
                  </a:moveTo>
                  <a:cubicBezTo>
                    <a:pt x="f7" y="f5"/>
                    <a:pt x="f8" y="f7"/>
                    <a:pt x="f6" y="f7"/>
                  </a:cubicBezTo>
                  <a:cubicBezTo>
                    <a:pt x="f8" y="f6"/>
                    <a:pt x="f5" y="f7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2" name="Freeform 114">
              <a:extLst>
                <a:ext uri="{FF2B5EF4-FFF2-40B4-BE49-F238E27FC236}">
                  <a16:creationId xmlns:a16="http://schemas.microsoft.com/office/drawing/2014/main" xmlns="" id="{5B548114-1B7B-F0CE-2D88-E0E2108C744A}"/>
                </a:ext>
              </a:extLst>
            </p:cNvPr>
            <p:cNvSpPr/>
            <p:nvPr/>
          </p:nvSpPr>
          <p:spPr>
            <a:xfrm rot="16200004">
              <a:off x="11853610" y="3962401"/>
              <a:ext cx="6199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0 f14 1"/>
                <a:gd name="f18" fmla="*/ 1 f14 1"/>
                <a:gd name="f19" fmla="*/ 2 f14 1"/>
                <a:gd name="f20" fmla="+- f15 0 f1"/>
                <a:gd name="f21" fmla="*/ f17 1 2"/>
                <a:gd name="f22" fmla="*/ f18 1 2"/>
                <a:gd name="f23" fmla="*/ f19 1 2"/>
                <a:gd name="f24" fmla="*/ 0 1 f16"/>
                <a:gd name="f25" fmla="*/ f12 1 f16"/>
                <a:gd name="f26" fmla="*/ f21 1 f16"/>
                <a:gd name="f27" fmla="*/ f22 1 f16"/>
                <a:gd name="f28" fmla="*/ f23 1 f16"/>
                <a:gd name="f29" fmla="*/ f24 f9 1"/>
                <a:gd name="f30" fmla="*/ f25 f9 1"/>
                <a:gd name="f31" fmla="*/ f25 f10 1"/>
                <a:gd name="f32" fmla="*/ f24 f10 1"/>
                <a:gd name="f33" fmla="*/ f26 f9 1"/>
                <a:gd name="f34" fmla="*/ f26 f10 1"/>
                <a:gd name="f35" fmla="*/ f27 f9 1"/>
                <a:gd name="f36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3" y="f34"/>
                </a:cxn>
                <a:cxn ang="f20">
                  <a:pos x="f35" y="f36"/>
                </a:cxn>
                <a:cxn ang="f20">
                  <a:pos x="f33" y="f34"/>
                </a:cxn>
              </a:cxnLst>
              <a:rect l="f29" t="f32" r="f30" b="f31"/>
              <a:pathLst>
                <a:path w="2" h="2">
                  <a:moveTo>
                    <a:pt x="f5" y="f5"/>
                  </a:moveTo>
                  <a:cubicBezTo>
                    <a:pt x="f7" y="f7"/>
                    <a:pt x="f6" y="f6"/>
                    <a:pt x="f7" y="f6"/>
                  </a:cubicBezTo>
                  <a:cubicBezTo>
                    <a:pt x="f5" y="f6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3" name="Freeform 115">
              <a:extLst>
                <a:ext uri="{FF2B5EF4-FFF2-40B4-BE49-F238E27FC236}">
                  <a16:creationId xmlns:a16="http://schemas.microsoft.com/office/drawing/2014/main" xmlns="" id="{D40C1A36-0849-9871-88EC-B3BD1D0705FE}"/>
                </a:ext>
              </a:extLst>
            </p:cNvPr>
            <p:cNvSpPr/>
            <p:nvPr/>
          </p:nvSpPr>
          <p:spPr>
            <a:xfrm rot="16200004">
              <a:off x="11859316" y="3299543"/>
              <a:ext cx="6199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0 f14 1"/>
                <a:gd name="f18" fmla="*/ 1 f14 1"/>
                <a:gd name="f19" fmla="*/ 2 f14 1"/>
                <a:gd name="f20" fmla="+- f15 0 f1"/>
                <a:gd name="f21" fmla="*/ f17 1 2"/>
                <a:gd name="f22" fmla="*/ f18 1 2"/>
                <a:gd name="f23" fmla="*/ f19 1 2"/>
                <a:gd name="f24" fmla="*/ 0 1 f16"/>
                <a:gd name="f25" fmla="*/ f12 1 f16"/>
                <a:gd name="f26" fmla="*/ f21 1 f16"/>
                <a:gd name="f27" fmla="*/ f22 1 f16"/>
                <a:gd name="f28" fmla="*/ f23 1 f16"/>
                <a:gd name="f29" fmla="*/ f24 f9 1"/>
                <a:gd name="f30" fmla="*/ f25 f9 1"/>
                <a:gd name="f31" fmla="*/ f25 f10 1"/>
                <a:gd name="f32" fmla="*/ f24 f10 1"/>
                <a:gd name="f33" fmla="*/ f26 f9 1"/>
                <a:gd name="f34" fmla="*/ f26 f10 1"/>
                <a:gd name="f35" fmla="*/ f27 f9 1"/>
                <a:gd name="f36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3" y="f34"/>
                </a:cxn>
                <a:cxn ang="f20">
                  <a:pos x="f35" y="f36"/>
                </a:cxn>
                <a:cxn ang="f20">
                  <a:pos x="f33" y="f34"/>
                </a:cxn>
              </a:cxnLst>
              <a:rect l="f29" t="f32" r="f30" b="f31"/>
              <a:pathLst>
                <a:path w="2" h="2">
                  <a:moveTo>
                    <a:pt x="f5" y="f5"/>
                  </a:moveTo>
                  <a:cubicBezTo>
                    <a:pt x="f7" y="f5"/>
                    <a:pt x="f6" y="f7"/>
                    <a:pt x="f7" y="f6"/>
                  </a:cubicBezTo>
                  <a:cubicBezTo>
                    <a:pt x="f5" y="f6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4" name="Freeform 117">
              <a:extLst>
                <a:ext uri="{FF2B5EF4-FFF2-40B4-BE49-F238E27FC236}">
                  <a16:creationId xmlns:a16="http://schemas.microsoft.com/office/drawing/2014/main" xmlns="" id="{CE2AD5B7-7375-9565-889B-D158A64E0EFB}"/>
                </a:ext>
              </a:extLst>
            </p:cNvPr>
            <p:cNvSpPr/>
            <p:nvPr/>
          </p:nvSpPr>
          <p:spPr>
            <a:xfrm rot="16200004">
              <a:off x="11871117" y="1603866"/>
              <a:ext cx="7086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0 f14 1"/>
                <a:gd name="f18" fmla="*/ 1 f14 1"/>
                <a:gd name="f19" fmla="*/ 2 f14 1"/>
                <a:gd name="f20" fmla="+- f15 0 f1"/>
                <a:gd name="f21" fmla="*/ f17 1 2"/>
                <a:gd name="f22" fmla="*/ f18 1 2"/>
                <a:gd name="f23" fmla="*/ f19 1 2"/>
                <a:gd name="f24" fmla="*/ 0 1 f16"/>
                <a:gd name="f25" fmla="*/ f12 1 f16"/>
                <a:gd name="f26" fmla="*/ f21 1 f16"/>
                <a:gd name="f27" fmla="*/ f22 1 f16"/>
                <a:gd name="f28" fmla="*/ f23 1 f16"/>
                <a:gd name="f29" fmla="*/ f24 f9 1"/>
                <a:gd name="f30" fmla="*/ f25 f9 1"/>
                <a:gd name="f31" fmla="*/ f25 f10 1"/>
                <a:gd name="f32" fmla="*/ f24 f10 1"/>
                <a:gd name="f33" fmla="*/ f26 f9 1"/>
                <a:gd name="f34" fmla="*/ f26 f10 1"/>
                <a:gd name="f35" fmla="*/ f27 f9 1"/>
                <a:gd name="f36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3" y="f34"/>
                </a:cxn>
                <a:cxn ang="f20">
                  <a:pos x="f35" y="f36"/>
                </a:cxn>
                <a:cxn ang="f20">
                  <a:pos x="f33" y="f34"/>
                </a:cxn>
              </a:cxnLst>
              <a:rect l="f29" t="f32" r="f30" b="f31"/>
              <a:pathLst>
                <a:path w="2" h="2">
                  <a:moveTo>
                    <a:pt x="f5" y="f5"/>
                  </a:moveTo>
                  <a:cubicBezTo>
                    <a:pt x="f7" y="f7"/>
                    <a:pt x="f6" y="f7"/>
                    <a:pt x="f7" y="f6"/>
                  </a:cubicBezTo>
                  <a:cubicBezTo>
                    <a:pt x="f5" y="f6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5" name="Freeform 118">
              <a:extLst>
                <a:ext uri="{FF2B5EF4-FFF2-40B4-BE49-F238E27FC236}">
                  <a16:creationId xmlns:a16="http://schemas.microsoft.com/office/drawing/2014/main" xmlns="" id="{EA782B98-A8F9-21D5-8FA1-790B2598498B}"/>
                </a:ext>
              </a:extLst>
            </p:cNvPr>
            <p:cNvSpPr/>
            <p:nvPr/>
          </p:nvSpPr>
          <p:spPr>
            <a:xfrm rot="16200004">
              <a:off x="11790717" y="906357"/>
              <a:ext cx="131152" cy="962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2"/>
                <a:gd name="f8" fmla="val 22"/>
                <a:gd name="f9" fmla="val 3"/>
                <a:gd name="f10" fmla="val 16"/>
                <a:gd name="f11" fmla="val 25"/>
                <a:gd name="f12" fmla="val 7"/>
                <a:gd name="f13" fmla="val 14"/>
                <a:gd name="f14" fmla="val 4"/>
                <a:gd name="f15" fmla="+- 0 0 -90"/>
                <a:gd name="f16" fmla="*/ f3 1 40"/>
                <a:gd name="f17" fmla="*/ f4 1 3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2"/>
                <a:gd name="f27" fmla="*/ 22 f23 1"/>
                <a:gd name="f28" fmla="*/ 0 f22 1"/>
                <a:gd name="f29" fmla="*/ 16 f23 1"/>
                <a:gd name="f30" fmla="*/ 25 f22 1"/>
                <a:gd name="f31" fmla="+- f24 0 f1"/>
                <a:gd name="f32" fmla="*/ f27 1 40"/>
                <a:gd name="f33" fmla="*/ f28 1 32"/>
                <a:gd name="f34" fmla="*/ f29 1 40"/>
                <a:gd name="f35" fmla="*/ f30 1 3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2">
                  <a:moveTo>
                    <a:pt x="f8" y="f5"/>
                  </a:moveTo>
                  <a:cubicBezTo>
                    <a:pt x="f6" y="f9"/>
                    <a:pt x="f6" y="f7"/>
                    <a:pt x="f10" y="f11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6" name="Freeform 119">
              <a:extLst>
                <a:ext uri="{FF2B5EF4-FFF2-40B4-BE49-F238E27FC236}">
                  <a16:creationId xmlns:a16="http://schemas.microsoft.com/office/drawing/2014/main" xmlns="" id="{3DFB3BE0-66A4-38BF-C0FD-30D6100AE938}"/>
                </a:ext>
              </a:extLst>
            </p:cNvPr>
            <p:cNvSpPr/>
            <p:nvPr/>
          </p:nvSpPr>
          <p:spPr>
            <a:xfrm rot="16200004">
              <a:off x="11788999" y="1175593"/>
              <a:ext cx="127604" cy="1509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50"/>
                <a:gd name="f8" fmla="val 13"/>
                <a:gd name="f9" fmla="val 6"/>
                <a:gd name="f10" fmla="val 10"/>
                <a:gd name="f11" fmla="val 16"/>
                <a:gd name="f12" fmla="val 23"/>
                <a:gd name="f13" fmla="val 1"/>
                <a:gd name="f14" fmla="val 5"/>
                <a:gd name="f15" fmla="val 14"/>
                <a:gd name="f16" fmla="+- 0 0 -90"/>
                <a:gd name="f17" fmla="*/ f3 1 39"/>
                <a:gd name="f18" fmla="*/ f4 1 5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50"/>
                <a:gd name="f28" fmla="*/ 13 f24 1"/>
                <a:gd name="f29" fmla="*/ 6 f23 1"/>
                <a:gd name="f30" fmla="*/ 0 f24 1"/>
                <a:gd name="f31" fmla="*/ 23 f23 1"/>
                <a:gd name="f32" fmla="+- f25 0 f1"/>
                <a:gd name="f33" fmla="*/ f28 1 39"/>
                <a:gd name="f34" fmla="*/ f29 1 50"/>
                <a:gd name="f35" fmla="*/ f30 1 39"/>
                <a:gd name="f36" fmla="*/ f31 1 5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50">
                  <a:moveTo>
                    <a:pt x="f8" y="f9"/>
                  </a:moveTo>
                  <a:cubicBezTo>
                    <a:pt x="f6" y="f10"/>
                    <a:pt x="f11" y="f7"/>
                    <a:pt x="f5" y="f12"/>
                  </a:cubicBezTo>
                  <a:cubicBezTo>
                    <a:pt x="f13" y="f5"/>
                    <a:pt x="f14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7" name="Freeform 120">
              <a:extLst>
                <a:ext uri="{FF2B5EF4-FFF2-40B4-BE49-F238E27FC236}">
                  <a16:creationId xmlns:a16="http://schemas.microsoft.com/office/drawing/2014/main" xmlns="" id="{E19DF626-3C8B-D6A5-2512-A10089D7CA9E}"/>
                </a:ext>
              </a:extLst>
            </p:cNvPr>
            <p:cNvSpPr/>
            <p:nvPr/>
          </p:nvSpPr>
          <p:spPr>
            <a:xfrm rot="16200004">
              <a:off x="11212643" y="388058"/>
              <a:ext cx="121404" cy="6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2"/>
                <a:gd name="f8" fmla="val 19"/>
                <a:gd name="f9" fmla="val 35"/>
                <a:gd name="f10" fmla="val 2"/>
                <a:gd name="f11" fmla="val 21"/>
                <a:gd name="f12" fmla="val 20"/>
                <a:gd name="f13" fmla="val 7"/>
                <a:gd name="f14" fmla="val 18"/>
                <a:gd name="f15" fmla="val 6"/>
                <a:gd name="f16" fmla="+- 0 0 -90"/>
                <a:gd name="f17" fmla="*/ f3 1 37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2"/>
                <a:gd name="f28" fmla="*/ 19 f24 1"/>
                <a:gd name="f29" fmla="*/ 0 f23 1"/>
                <a:gd name="f30" fmla="*/ 20 f24 1"/>
                <a:gd name="f31" fmla="*/ 22 f23 1"/>
                <a:gd name="f32" fmla="+- f25 0 f1"/>
                <a:gd name="f33" fmla="*/ f28 1 37"/>
                <a:gd name="f34" fmla="*/ f29 1 22"/>
                <a:gd name="f35" fmla="*/ f30 1 37"/>
                <a:gd name="f36" fmla="*/ f31 1 2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2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8" name="Freeform 121">
              <a:extLst>
                <a:ext uri="{FF2B5EF4-FFF2-40B4-BE49-F238E27FC236}">
                  <a16:creationId xmlns:a16="http://schemas.microsoft.com/office/drawing/2014/main" xmlns="" id="{F771D32E-E367-A866-8CCB-D047DAF51432}"/>
                </a:ext>
              </a:extLst>
            </p:cNvPr>
            <p:cNvSpPr/>
            <p:nvPr/>
          </p:nvSpPr>
          <p:spPr>
            <a:xfrm rot="16200004">
              <a:off x="11209186" y="120129"/>
              <a:ext cx="133813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33"/>
                <a:gd name="f10" fmla="val 10"/>
                <a:gd name="f11" fmla="val 38"/>
                <a:gd name="f12" fmla="val 19"/>
                <a:gd name="f13" fmla="val 16"/>
                <a:gd name="f14" fmla="+- 0 0 -90"/>
                <a:gd name="f15" fmla="*/ f3 1 4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8"/>
                <a:gd name="f26" fmla="*/ 26 f22 1"/>
                <a:gd name="f27" fmla="*/ 0 f21 1"/>
                <a:gd name="f28" fmla="*/ 38 f22 1"/>
                <a:gd name="f29" fmla="*/ 19 f21 1"/>
                <a:gd name="f30" fmla="+- f23 0 f1"/>
                <a:gd name="f31" fmla="*/ f26 1 41"/>
                <a:gd name="f32" fmla="*/ f27 1 28"/>
                <a:gd name="f33" fmla="*/ f28 1 4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8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49" name="Freeform 100">
              <a:extLst>
                <a:ext uri="{FF2B5EF4-FFF2-40B4-BE49-F238E27FC236}">
                  <a16:creationId xmlns:a16="http://schemas.microsoft.com/office/drawing/2014/main" xmlns="" id="{2356EE1D-F2B9-42B1-0B2E-B44FA4B6A787}"/>
                </a:ext>
              </a:extLst>
            </p:cNvPr>
            <p:cNvSpPr/>
            <p:nvPr/>
          </p:nvSpPr>
          <p:spPr>
            <a:xfrm rot="16200004">
              <a:off x="11775319" y="46831"/>
              <a:ext cx="128491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31"/>
                <a:gd name="f8" fmla="val 28"/>
                <a:gd name="f9" fmla="val 1"/>
                <a:gd name="f10" fmla="val 38"/>
                <a:gd name="f11" fmla="val 12"/>
                <a:gd name="f12" fmla="val 21"/>
                <a:gd name="f13" fmla="val 18"/>
                <a:gd name="f14" fmla="+- 0 0 -90"/>
                <a:gd name="f15" fmla="*/ f3 1 39"/>
                <a:gd name="f16" fmla="*/ f4 1 3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31"/>
                <a:gd name="f26" fmla="*/ 28 f22 1"/>
                <a:gd name="f27" fmla="*/ 1 f21 1"/>
                <a:gd name="f28" fmla="*/ 39 f22 1"/>
                <a:gd name="f29" fmla="*/ 21 f21 1"/>
                <a:gd name="f30" fmla="+- f23 0 f1"/>
                <a:gd name="f31" fmla="*/ f26 1 39"/>
                <a:gd name="f32" fmla="*/ f27 1 31"/>
                <a:gd name="f33" fmla="*/ f28 1 39"/>
                <a:gd name="f34" fmla="*/ f29 1 3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31">
                  <a:moveTo>
                    <a:pt x="f8" y="f9"/>
                  </a:moveTo>
                  <a:cubicBezTo>
                    <a:pt x="f10" y="f5"/>
                    <a:pt x="f10" y="f11"/>
                    <a:pt x="f6" y="f12"/>
                  </a:cubicBezTo>
                  <a:cubicBezTo>
                    <a:pt x="f13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grpSp>
        <p:nvGrpSpPr>
          <p:cNvPr id="150" name="pole tekstowe 6">
            <a:extLst>
              <a:ext uri="{FF2B5EF4-FFF2-40B4-BE49-F238E27FC236}">
                <a16:creationId xmlns:a16="http://schemas.microsoft.com/office/drawing/2014/main" xmlns="" id="{BC14EDDC-0A4A-2725-FB33-33EE32C308E8}"/>
              </a:ext>
            </a:extLst>
          </p:cNvPr>
          <p:cNvGrpSpPr/>
          <p:nvPr/>
        </p:nvGrpSpPr>
        <p:grpSpPr>
          <a:xfrm>
            <a:off x="-2660" y="916457"/>
            <a:ext cx="7438232" cy="5342784"/>
            <a:chOff x="-2660" y="916457"/>
            <a:chExt cx="7438232" cy="5342784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F8B708A6-5223-7F63-B50A-E775FFAC08B0}"/>
                </a:ext>
              </a:extLst>
            </p:cNvPr>
            <p:cNvSpPr/>
            <p:nvPr/>
          </p:nvSpPr>
          <p:spPr>
            <a:xfrm>
              <a:off x="-2660" y="916457"/>
              <a:ext cx="743823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5A6768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925E8AC0-7E6D-816B-FE15-DF4AF01F8C98}"/>
                </a:ext>
              </a:extLst>
            </p:cNvPr>
            <p:cNvSpPr/>
            <p:nvPr/>
          </p:nvSpPr>
          <p:spPr>
            <a:xfrm>
              <a:off x="-2660" y="916457"/>
              <a:ext cx="7438232" cy="1068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38228"/>
                <a:gd name="f7" fmla="val 1068555"/>
                <a:gd name="f8" fmla="+- 0 0 -90"/>
                <a:gd name="f9" fmla="*/ f3 1 7438228"/>
                <a:gd name="f10" fmla="*/ f4 1 1068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438228"/>
                <a:gd name="f19" fmla="*/ f15 1 1068555"/>
                <a:gd name="f20" fmla="*/ 0 f16 1"/>
                <a:gd name="f21" fmla="*/ 0 f15 1"/>
                <a:gd name="f22" fmla="*/ 7438228 f16 1"/>
                <a:gd name="f23" fmla="*/ 1068555 f15 1"/>
                <a:gd name="f24" fmla="+- f17 0 f1"/>
                <a:gd name="f25" fmla="*/ f20 1 7438228"/>
                <a:gd name="f26" fmla="*/ f21 1 1068555"/>
                <a:gd name="f27" fmla="*/ f22 1 7438228"/>
                <a:gd name="f28" fmla="*/ f23 1 1068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7438228" h="1068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Na beztroskę dzieciństwa rzuciła cień choroba matki i jej śmierć. Potem też śmierć brata Edmunda (Mundka).</a:t>
              </a: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981E45A7-7519-713E-0838-0279BD4F4B19}"/>
                </a:ext>
              </a:extLst>
            </p:cNvPr>
            <p:cNvSpPr/>
            <p:nvPr/>
          </p:nvSpPr>
          <p:spPr>
            <a:xfrm>
              <a:off x="-2660" y="1985016"/>
              <a:ext cx="743823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5A6768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E912568E-207F-F2A2-7F0F-C6962149276B}"/>
                </a:ext>
              </a:extLst>
            </p:cNvPr>
            <p:cNvSpPr/>
            <p:nvPr/>
          </p:nvSpPr>
          <p:spPr>
            <a:xfrm>
              <a:off x="-2660" y="1985016"/>
              <a:ext cx="7438232" cy="1068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38228"/>
                <a:gd name="f7" fmla="val 1068555"/>
                <a:gd name="f8" fmla="+- 0 0 -90"/>
                <a:gd name="f9" fmla="*/ f3 1 7438228"/>
                <a:gd name="f10" fmla="*/ f4 1 1068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438228"/>
                <a:gd name="f19" fmla="*/ f15 1 1068555"/>
                <a:gd name="f20" fmla="*/ 0 f16 1"/>
                <a:gd name="f21" fmla="*/ 0 f15 1"/>
                <a:gd name="f22" fmla="*/ 7438228 f16 1"/>
                <a:gd name="f23" fmla="*/ 1068555 f15 1"/>
                <a:gd name="f24" fmla="+- f17 0 f1"/>
                <a:gd name="f25" fmla="*/ f20 1 7438228"/>
                <a:gd name="f26" fmla="*/ f21 1 1068555"/>
                <a:gd name="f27" fmla="*/ f22 1 7438228"/>
                <a:gd name="f28" fmla="*/ f23 1 1068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7438228" h="1068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Emerytowany porucznik-legionista, zaraził Lolka miłością do gór i aktywnego życia. </a:t>
              </a: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BBE6D0BD-1815-4C0F-DEB5-594D9691822C}"/>
                </a:ext>
              </a:extLst>
            </p:cNvPr>
            <p:cNvSpPr/>
            <p:nvPr/>
          </p:nvSpPr>
          <p:spPr>
            <a:xfrm>
              <a:off x="-2660" y="3053565"/>
              <a:ext cx="743823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5A6768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DA162FC8-977A-402A-61BB-6D4D0249B8A7}"/>
                </a:ext>
              </a:extLst>
            </p:cNvPr>
            <p:cNvSpPr/>
            <p:nvPr/>
          </p:nvSpPr>
          <p:spPr>
            <a:xfrm>
              <a:off x="-2660" y="3053565"/>
              <a:ext cx="7438232" cy="1068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38228"/>
                <a:gd name="f7" fmla="val 1068555"/>
                <a:gd name="f8" fmla="+- 0 0 -90"/>
                <a:gd name="f9" fmla="*/ f3 1 7438228"/>
                <a:gd name="f10" fmla="*/ f4 1 1068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438228"/>
                <a:gd name="f19" fmla="*/ f15 1 1068555"/>
                <a:gd name="f20" fmla="*/ 0 f16 1"/>
                <a:gd name="f21" fmla="*/ 0 f15 1"/>
                <a:gd name="f22" fmla="*/ 7438228 f16 1"/>
                <a:gd name="f23" fmla="*/ 1068555 f15 1"/>
                <a:gd name="f24" fmla="+- f17 0 f1"/>
                <a:gd name="f25" fmla="*/ f20 1 7438228"/>
                <a:gd name="f26" fmla="*/ f21 1 1068555"/>
                <a:gd name="f27" fmla="*/ f22 1 7438228"/>
                <a:gd name="f28" fmla="*/ f23 1 1068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7438228" h="1068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Ojciec wprowadzał przyszłego Papieża w bogaty świat górskiej przyrody.</a:t>
              </a: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D07E3447-C622-EC90-B0DD-1E24DB01D7E6}"/>
                </a:ext>
              </a:extLst>
            </p:cNvPr>
            <p:cNvSpPr/>
            <p:nvPr/>
          </p:nvSpPr>
          <p:spPr>
            <a:xfrm>
              <a:off x="-2660" y="4122124"/>
              <a:ext cx="743823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5A6768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A2BBB3DF-1F46-B073-5285-43B3071CFE0C}"/>
                </a:ext>
              </a:extLst>
            </p:cNvPr>
            <p:cNvSpPr/>
            <p:nvPr/>
          </p:nvSpPr>
          <p:spPr>
            <a:xfrm>
              <a:off x="-2660" y="4122124"/>
              <a:ext cx="7438232" cy="1068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38228"/>
                <a:gd name="f7" fmla="val 1068555"/>
                <a:gd name="f8" fmla="+- 0 0 -90"/>
                <a:gd name="f9" fmla="*/ f3 1 7438228"/>
                <a:gd name="f10" fmla="*/ f4 1 1068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438228"/>
                <a:gd name="f19" fmla="*/ f15 1 1068555"/>
                <a:gd name="f20" fmla="*/ 0 f16 1"/>
                <a:gd name="f21" fmla="*/ 0 f15 1"/>
                <a:gd name="f22" fmla="*/ 7438228 f16 1"/>
                <a:gd name="f23" fmla="*/ 1068555 f15 1"/>
                <a:gd name="f24" fmla="+- f17 0 f1"/>
                <a:gd name="f25" fmla="*/ f20 1 7438228"/>
                <a:gd name="f26" fmla="*/ f21 1 1068555"/>
                <a:gd name="f27" fmla="*/ f22 1 7438228"/>
                <a:gd name="f28" fmla="*/ f23 1 1068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7438228" h="1068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Lubili razem grywać w futbol - Lolek bronił silne strzały ojca. Bywało, że grali szmacianą piłką nawet w mieszkaniu.</a:t>
              </a: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B46F7ABC-135A-6FBF-6BF3-BBA88D2C4BDA}"/>
                </a:ext>
              </a:extLst>
            </p:cNvPr>
            <p:cNvSpPr/>
            <p:nvPr/>
          </p:nvSpPr>
          <p:spPr>
            <a:xfrm>
              <a:off x="-2660" y="5190683"/>
              <a:ext cx="743823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5A6768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961BF358-A317-67E3-AC0C-DDD7FD3904D2}"/>
                </a:ext>
              </a:extLst>
            </p:cNvPr>
            <p:cNvSpPr/>
            <p:nvPr/>
          </p:nvSpPr>
          <p:spPr>
            <a:xfrm>
              <a:off x="-2660" y="5190683"/>
              <a:ext cx="7438232" cy="1068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38228"/>
                <a:gd name="f7" fmla="val 1068555"/>
                <a:gd name="f8" fmla="+- 0 0 -90"/>
                <a:gd name="f9" fmla="*/ f3 1 7438228"/>
                <a:gd name="f10" fmla="*/ f4 1 1068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438228"/>
                <a:gd name="f19" fmla="*/ f15 1 1068555"/>
                <a:gd name="f20" fmla="*/ 0 f16 1"/>
                <a:gd name="f21" fmla="*/ 0 f15 1"/>
                <a:gd name="f22" fmla="*/ 7438228 f16 1"/>
                <a:gd name="f23" fmla="*/ 1068555 f15 1"/>
                <a:gd name="f24" fmla="+- f17 0 f1"/>
                <a:gd name="f25" fmla="*/ f20 1 7438228"/>
                <a:gd name="f26" fmla="*/ f21 1 1068555"/>
                <a:gd name="f27" fmla="*/ f22 1 7438228"/>
                <a:gd name="f28" fmla="*/ f23 1 1068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7438228" h="1068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Z biegiem lat wolnego czasu było coraz mniej, bo większość dnia ambitny i pracowity uczeń poświęcał nauce.</a:t>
              </a:r>
            </a:p>
          </p:txBody>
        </p:sp>
      </p:grpSp>
      <p:sp>
        <p:nvSpPr>
          <p:cNvPr id="161" name="Symbol zastępczy stopki 272">
            <a:extLst>
              <a:ext uri="{FF2B5EF4-FFF2-40B4-BE49-F238E27FC236}">
                <a16:creationId xmlns:a16="http://schemas.microsoft.com/office/drawing/2014/main" xmlns="" id="{146B32D3-2D3F-FE59-9F0E-33E9F81C0E96}"/>
              </a:ext>
            </a:extLst>
          </p:cNvPr>
          <p:cNvSpPr txBox="1">
            <a:spLocks noGrp="1"/>
          </p:cNvSpPr>
          <p:nvPr/>
        </p:nvSpPr>
        <p:spPr>
          <a:xfrm>
            <a:off x="8743794" y="6471675"/>
            <a:ext cx="4459848" cy="35561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Edmund Wojtyła</a:t>
            </a:r>
          </a:p>
        </p:txBody>
      </p:sp>
      <p:sp>
        <p:nvSpPr>
          <p:cNvPr id="162" name="pole tekstowe 284">
            <a:extLst>
              <a:ext uri="{FF2B5EF4-FFF2-40B4-BE49-F238E27FC236}">
                <a16:creationId xmlns:a16="http://schemas.microsoft.com/office/drawing/2014/main" xmlns="" id="{9316A3A2-8D03-92EE-BCEF-953356AF6EDE}"/>
              </a:ext>
            </a:extLst>
          </p:cNvPr>
          <p:cNvSpPr txBox="1"/>
          <p:nvPr/>
        </p:nvSpPr>
        <p:spPr>
          <a:xfrm>
            <a:off x="8691637" y="31446"/>
            <a:ext cx="27432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rPr>
              <a:t>Emilia Wojtyła</a:t>
            </a: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venir Next L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>
            <a:extLst>
              <a:ext uri="{FF2B5EF4-FFF2-40B4-BE49-F238E27FC236}">
                <a16:creationId xmlns:a16="http://schemas.microsoft.com/office/drawing/2014/main" xmlns="" id="{5BD0DD39-C808-F1EC-6EB7-6723C63BE3EC}"/>
              </a:ext>
            </a:extLst>
          </p:cNvPr>
          <p:cNvSpPr txBox="1"/>
          <p:nvPr/>
        </p:nvSpPr>
        <p:spPr>
          <a:xfrm>
            <a:off x="138357" y="238256"/>
            <a:ext cx="10983955" cy="9152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Modern Love"/>
              </a:rPr>
              <a:t>Lata Młodzieńcze Karola Wojtyły</a:t>
            </a:r>
            <a:endParaRPr lang="en-US" sz="9600" b="1" i="0" u="none" strike="noStrike" kern="1200" cap="none" spc="0" baseline="0">
              <a:solidFill>
                <a:srgbClr val="FFFFFF"/>
              </a:solidFill>
              <a:uFillTx/>
              <a:latin typeface="Modern Love"/>
            </a:endParaRPr>
          </a:p>
        </p:txBody>
      </p:sp>
      <p:pic>
        <p:nvPicPr>
          <p:cNvPr id="3" name="Obraz 3" descr="Marta Burghardt – Włoska recepcja twórczości literackiej Karola Wojtyły –  Jana Pawła II – Rocznik Biblioteki Kraków">
            <a:extLst>
              <a:ext uri="{FF2B5EF4-FFF2-40B4-BE49-F238E27FC236}">
                <a16:creationId xmlns:a16="http://schemas.microsoft.com/office/drawing/2014/main" xmlns="" id="{E5B4A576-33C3-1B0E-4FBC-4B01BC97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5" y="1874876"/>
            <a:ext cx="2743200" cy="36888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e tekstowe 4">
            <a:extLst>
              <a:ext uri="{FF2B5EF4-FFF2-40B4-BE49-F238E27FC236}">
                <a16:creationId xmlns:a16="http://schemas.microsoft.com/office/drawing/2014/main" xmlns="" id="{7A673B74-7F26-6DB5-D1D2-985B9D9C13F8}"/>
              </a:ext>
            </a:extLst>
          </p:cNvPr>
          <p:cNvSpPr txBox="1"/>
          <p:nvPr/>
        </p:nvSpPr>
        <p:spPr>
          <a:xfrm>
            <a:off x="3345542" y="1712689"/>
            <a:ext cx="7641768" cy="72943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 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We wrześniu 1930 r. Karol zdał egzamin do męskiego Państwowego Gimnazjum Śląskiego im. Marcina Wadowity.</a:t>
            </a: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Z nauką Lolek nie miał żadnych trudności, zawsze był prymusem.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Zawdzięczał to nie tylko wybitnym zdolnościom, szczególnie humanistycznym, ale i wytężonej pracy.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Zawsze miał "monotonne" świadectwa, z góry na dół "bardzo dobrze"!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Nigdy też nie ściągał, było mu to zarówno niepotrzebne, jak też i wbrew jego zasadom.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Był jednak koleżeński i powszechnie lubiany.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Często i chętnie odrabiał z kolegami lekcje i służył pomocą.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Karol wyróżniał się z grona rówieśników ogromną pobożnością.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Brał udział w teatrze i grał zazwyczaj główne role a niekiedy nawet podwójne.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14 maja 1938 r. osiemnastoletni Karol Wojtyła otrzymał celujące świadectwo maturalne i pożegnał wadowickie gimnazjum.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Śmierć ojca Karola i narodzenie się myśli o kapłaństwie.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Times New Roman"/>
              </a:rPr>
              <a:t>Działalność "podziemna" Karola w teatrze.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Ludzka twarz, portret, osoba, Podbródek&#10;&#10;Opis wygenerowany automatycznie">
            <a:extLst>
              <a:ext uri="{FF2B5EF4-FFF2-40B4-BE49-F238E27FC236}">
                <a16:creationId xmlns:a16="http://schemas.microsoft.com/office/drawing/2014/main" xmlns="" id="{7003024F-D440-A1C9-094C-577DD0C9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4" y="1984321"/>
            <a:ext cx="2743200" cy="37239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ole tekstowe 5">
            <a:extLst>
              <a:ext uri="{FF2B5EF4-FFF2-40B4-BE49-F238E27FC236}">
                <a16:creationId xmlns:a16="http://schemas.microsoft.com/office/drawing/2014/main" xmlns="" id="{076F3CFE-1DD5-73DC-A9C7-57AD2FE8BF7C}"/>
              </a:ext>
            </a:extLst>
          </p:cNvPr>
          <p:cNvSpPr txBox="1"/>
          <p:nvPr/>
        </p:nvSpPr>
        <p:spPr>
          <a:xfrm>
            <a:off x="597971" y="201972"/>
            <a:ext cx="10983955" cy="9152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i="0" u="none" strike="noStrike" kern="1200" cap="none" spc="0" baseline="0" dirty="0" err="1">
                <a:solidFill>
                  <a:srgbClr val="000000"/>
                </a:solidFill>
                <a:uFillTx/>
                <a:latin typeface="Modern Love"/>
              </a:rPr>
              <a:t>Droga</a:t>
            </a:r>
            <a:r>
              <a:rPr lang="en-US" sz="4800" i="0" u="none" strike="noStrike" kern="1200" cap="none" spc="0" baseline="0" dirty="0">
                <a:solidFill>
                  <a:srgbClr val="000000"/>
                </a:solidFill>
                <a:uFillTx/>
                <a:latin typeface="Modern Love"/>
              </a:rPr>
              <a:t> </a:t>
            </a:r>
            <a:r>
              <a:rPr lang="en-US" sz="4800" i="0" u="none" strike="noStrike" kern="1200" cap="none" spc="0" baseline="0" dirty="0" err="1">
                <a:solidFill>
                  <a:srgbClr val="000000"/>
                </a:solidFill>
                <a:uFillTx/>
                <a:latin typeface="Modern Love"/>
              </a:rPr>
              <a:t>Kapłaństwa</a:t>
            </a:r>
            <a:r>
              <a:rPr lang="en-US" sz="4800" i="0" u="none" strike="noStrike" kern="1200" cap="none" spc="0" baseline="0" dirty="0">
                <a:solidFill>
                  <a:srgbClr val="000000"/>
                </a:solidFill>
                <a:uFillTx/>
                <a:latin typeface="Modern Love"/>
              </a:rPr>
              <a:t> </a:t>
            </a:r>
            <a:r>
              <a:rPr lang="en-US" sz="4800" i="0" u="none" strike="noStrike" kern="1200" cap="none" spc="0" baseline="0" dirty="0" err="1">
                <a:solidFill>
                  <a:srgbClr val="000000"/>
                </a:solidFill>
                <a:uFillTx/>
                <a:latin typeface="Modern Love"/>
              </a:rPr>
              <a:t>Karola</a:t>
            </a:r>
            <a:r>
              <a:rPr lang="en-US" sz="4800" i="0" u="none" strike="noStrike" kern="1200" cap="none" spc="0" baseline="0" dirty="0">
                <a:solidFill>
                  <a:srgbClr val="000000"/>
                </a:solidFill>
                <a:uFillTx/>
                <a:latin typeface="Modern Love"/>
              </a:rPr>
              <a:t> </a:t>
            </a:r>
            <a:r>
              <a:rPr lang="en-US" sz="4800" b="1" i="0" u="none" strike="noStrike" kern="1200" cap="none" spc="0" baseline="0" dirty="0" err="1">
                <a:solidFill>
                  <a:srgbClr val="000000"/>
                </a:solidFill>
                <a:uFillTx/>
                <a:latin typeface="Modern Love"/>
              </a:rPr>
              <a:t>Wojtyły</a:t>
            </a:r>
            <a:endParaRPr lang="en-US" sz="8800" b="1" i="0" u="none" strike="noStrike" kern="1200" cap="none" spc="0" baseline="0" dirty="0">
              <a:solidFill>
                <a:srgbClr val="FFFFFF"/>
              </a:solidFill>
              <a:uFillTx/>
              <a:latin typeface="Modern Love"/>
            </a:endParaRP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xmlns="" id="{475CF0E4-7AB3-5274-AD10-6F6CA2412EED}"/>
              </a:ext>
            </a:extLst>
          </p:cNvPr>
          <p:cNvSpPr txBox="1"/>
          <p:nvPr/>
        </p:nvSpPr>
        <p:spPr>
          <a:xfrm>
            <a:off x="3200400" y="1507068"/>
            <a:ext cx="7992532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Na jednej z prób teatralnych w 1942 roku Karol niespodziewanie oświadczył przyjaciołom, że zamierza studiować teologię.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Nie przerywając pracy fizycznej w Solvayu, Karol Wojtyła wstąpił do tajnego Metropolitalnego Seminarium Duchownego w Krakowie i jednocześnie rozpoczął studia konspiracyjne na Wydziale Teologii Uniwersytetu Jagiellońskiego.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Korzystając z opieki kardynała Sapiehy, młody kleryk Wojtyła studiował teologię w tajnym seminarium duchownym.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Jako kleryk i kandydat na kapłana, Wojtyła otrzymał pozwolenie na pełnienie niektórych posług duszpasterskich, jak np. udzielanie chrztu, namaszczanie chorych czy też prowadzenie niektórych nabożeństw. Nie mógł jednak - ze względu na konspirację - nosić sutanny.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Późną jesienią 1944 roku Karol przyjmuje z rąk Sapiehy tonsurę, czyli poddaje się podstrzyżynom i od tej pory nosi niewielki wygolony krążek na ciemieniu. Była to część ceremonii przyjęcia do stanu duchownego, którą zniósł dopiero papież Paweł VI w 1973 roku.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88D322A4-597F-52C9-244E-0FCBA2E9671D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8EBD9CAD-45DD-71FF-EAC5-D752D2B3066C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D6EDB869-2C3B-6F4C-8451-1AF48D975E86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CAD60F4C-B140-03BE-B140-5383D6FD0686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D2F6C3ED-0300-CEEF-2D95-1072779526D3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364A5DE8-2EAB-D5A4-32D5-146E06FB7AF6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1E6A2ED5-3174-BAE9-44C5-8DC2933770E8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CA7D15EE-3E99-5256-0822-0924548281C0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455BE790-D662-767C-D73F-DF93CC91B2BB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B2D1DCD8-141B-E143-FDD1-1605DDA2EC30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xmlns="" id="{3B9B1A34-ACC4-F3EE-55BC-A1CECCA7203B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xmlns="" id="{2B123469-D6F4-D6CD-7375-9410D971CB64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F75913C9-B9A3-21EA-E9D8-6B925103F62E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xmlns="" id="{79E35183-DD4A-84A8-C995-3E5417C23A5D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xmlns="" id="{B844877E-546C-2EAF-78FD-6F568F82354E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xmlns="" id="{B594B83F-C1CC-BE8E-74AF-6DA6B2E398AA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4C391703-3B33-D9A7-E134-FC43A1DFF5CC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01A6DB83-A3A8-117A-1DAB-E6D96BD46D62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xmlns="" id="{DFDA2ACA-9AF8-E2BE-E259-8ACEBE3294F4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xmlns="" id="{9925C00E-715B-9C81-32A3-BAC3FB185DFE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xmlns="" id="{71F72933-20FA-9E5F-8CD9-4C69AC9A5A36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xmlns="" id="{303789F6-672D-2B5D-71B8-462C89664CC5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xmlns="" id="{A312E835-B0EF-C9CA-4A19-E5CA5654803C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xmlns="" id="{570DFEDE-1B25-22A0-01A5-27E6A81B938A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AA27F38C-B431-49BC-09C9-596342FCA1DE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FCAE4A47-9768-CB06-3D13-5C7A26032E16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4272B35F-B8B7-9D76-33D7-ED9269F26625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55C684FD-619A-827B-D7EE-40339D87AD6A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59C5B76-F0FD-7E54-E721-4F07B08E7167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315480B-8541-F165-61C6-000965C4AB8C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D6821E83-2469-A328-E0F0-3B344161BCC1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553B5F19-51E8-9A68-7BFC-EC930FDE4B63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FFE1105E-8152-0987-1C46-C5CC327AD30E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5E95F4BC-FAFB-C214-277D-248B757E449D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F0A4A06E-FFE1-751A-15C9-99ADBFEE6B1A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6D5A5148-8217-203F-9249-53AC87DBA74E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935A6CC7-D414-EC19-36BE-55F761016768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DC53976C-181D-CF23-44CF-1117EA3E59FD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D7BF02EA-282C-9DF3-2D6F-8D5D79FF549B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1E327F88-03B3-E1DC-8A71-C67B983A4D00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A22D6B33-35C4-69A4-538A-F6B25D778D4D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xmlns="" id="{4472FCE5-ED1F-AE9F-B11E-9BF9B943952F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ADA1C467-3436-D84F-21EA-14AC7F6B92A9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xmlns="" id="{23F63E8E-A969-A012-00A2-47B0A8391C9B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3EC711F5-1B84-115C-EF76-27D0AE558557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xmlns="" id="{5BCE85A6-458B-4566-B309-04F79F655032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xmlns="" id="{53DD10BD-651D-9F6C-430F-F4FE51531317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xmlns="" id="{BE767825-B0C6-F706-3520-0E9CAD15ACD8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4B914450-16C1-A47E-B7C0-A306424F55DD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3504214C-58CF-8A0D-3F7D-67433CF68B1A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CD4A172E-C8D0-E2E9-5369-2DBFD93441B9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xmlns="" id="{7D373A94-B357-A293-EFD2-1EE9896F467B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13ADBC78-78DC-3084-692C-7EAC0DF0EB12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xmlns="" id="{95A44FA3-6BD3-5C4B-CD6A-5621830E4BEF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xmlns="" id="{9C3441E2-8CF3-61CB-DB56-47A97FF85DC2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16C2199B-774B-FCCC-5D4B-C41682DAB690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F788273F-4332-C730-0A48-4CF9DADE3355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xmlns="" id="{4C41156E-C637-E711-C870-7CD3DE2ED791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60" name="Rectangle 67">
            <a:extLst>
              <a:ext uri="{FF2B5EF4-FFF2-40B4-BE49-F238E27FC236}">
                <a16:creationId xmlns:a16="http://schemas.microsoft.com/office/drawing/2014/main" xmlns="" id="{BAF66E55-E4DB-DFB5-7303-80B4F1B33F4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8F4F5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61" name="pole tekstowe 2">
            <a:extLst>
              <a:ext uri="{FF2B5EF4-FFF2-40B4-BE49-F238E27FC236}">
                <a16:creationId xmlns:a16="http://schemas.microsoft.com/office/drawing/2014/main" xmlns="" id="{43D8E4DE-F98D-1417-1833-D74D6CE35D32}"/>
              </a:ext>
            </a:extLst>
          </p:cNvPr>
          <p:cNvSpPr txBox="1"/>
          <p:nvPr/>
        </p:nvSpPr>
        <p:spPr>
          <a:xfrm>
            <a:off x="190862" y="698089"/>
            <a:ext cx="7243556" cy="52853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285750" marR="0" lvl="0" indent="-28575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Od kwietnia 1945 r. do sierpnia 1946 r. pracuje na uczelni jako asystent - prowadzi seminaria z historii dogmatu. </a:t>
            </a:r>
          </a:p>
          <a:p>
            <a:pPr marL="285750" marR="0" lvl="0" indent="-28575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1 listopada 1946 roku Książę Metropolita kardynał Sapieha osobiście wyświęca Karola Wojtyłę na księdza. </a:t>
            </a:r>
          </a:p>
          <a:p>
            <a:pPr marL="285750" marR="0" lvl="0" indent="-28575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Ma studiować na dominikańskim, bardziej konserwatywnym, Angelicum (Instituto Internazionale Angelicum)</a:t>
            </a:r>
          </a:p>
          <a:p>
            <a:pPr marL="285750" marR="0" lvl="0" indent="-28575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Po zdaniu wszystkich egzaminów „z najwyższą pochwałą" i otrzymaniu tytułu uprawniającego do nauczania w seminarium. </a:t>
            </a:r>
          </a:p>
          <a:p>
            <a:pPr marL="285750" marR="0" lvl="0" indent="-28575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rPr>
              <a:t>W swojej pięcioczęściowej pracy, zawartej na 280 stronach i napisanej w całości po łacinie, Wojtyła opisuje „ekstatyczną mękę" duszy, poszukującej wiary, i jej „mroczne noce" rozpaczy. </a:t>
            </a:r>
          </a:p>
        </p:txBody>
      </p:sp>
      <p:grpSp>
        <p:nvGrpSpPr>
          <p:cNvPr id="62" name="Group 69">
            <a:extLst>
              <a:ext uri="{FF2B5EF4-FFF2-40B4-BE49-F238E27FC236}">
                <a16:creationId xmlns:a16="http://schemas.microsoft.com/office/drawing/2014/main" xmlns="" id="{75041ADC-767F-AE79-5CCF-DB35865CB0B3}"/>
              </a:ext>
            </a:extLst>
          </p:cNvPr>
          <p:cNvGrpSpPr/>
          <p:nvPr/>
        </p:nvGrpSpPr>
        <p:grpSpPr>
          <a:xfrm>
            <a:off x="7278158" y="47191"/>
            <a:ext cx="687619" cy="6763670"/>
            <a:chOff x="7278158" y="47191"/>
            <a:chExt cx="687619" cy="6763670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xmlns="" id="{40555FF6-9486-D381-153D-67315946E13B}"/>
                </a:ext>
              </a:extLst>
            </p:cNvPr>
            <p:cNvSpPr/>
            <p:nvPr/>
          </p:nvSpPr>
          <p:spPr>
            <a:xfrm rot="16200004">
              <a:off x="7817270" y="526602"/>
              <a:ext cx="122154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xmlns="" id="{6A28037F-0C31-112C-172A-F2D7CA1F9BD8}"/>
                </a:ext>
              </a:extLst>
            </p:cNvPr>
            <p:cNvSpPr/>
            <p:nvPr/>
          </p:nvSpPr>
          <p:spPr>
            <a:xfrm rot="16200004">
              <a:off x="7538552" y="733476"/>
              <a:ext cx="129131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xmlns="" id="{BBC8960B-458E-57F4-AD51-1876EDC7CB82}"/>
                </a:ext>
              </a:extLst>
            </p:cNvPr>
            <p:cNvSpPr/>
            <p:nvPr/>
          </p:nvSpPr>
          <p:spPr>
            <a:xfrm rot="16200004">
              <a:off x="7774101" y="256589"/>
              <a:ext cx="148324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xmlns="" id="{285D33FA-0ECE-24D4-0CE5-F23AA0BCB9B9}"/>
                </a:ext>
              </a:extLst>
            </p:cNvPr>
            <p:cNvSpPr/>
            <p:nvPr/>
          </p:nvSpPr>
          <p:spPr>
            <a:xfrm rot="16200004">
              <a:off x="7276215" y="6370894"/>
              <a:ext cx="9601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3232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xmlns="" id="{92BFBEE1-4782-422C-56DA-EEF86F234E62}"/>
                </a:ext>
              </a:extLst>
            </p:cNvPr>
            <p:cNvSpPr/>
            <p:nvPr/>
          </p:nvSpPr>
          <p:spPr>
            <a:xfrm rot="16200004">
              <a:off x="7494944" y="6702652"/>
              <a:ext cx="141347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xmlns="" id="{01D0B743-D500-1309-488E-6B4BAF7E49ED}"/>
                </a:ext>
              </a:extLst>
            </p:cNvPr>
            <p:cNvSpPr/>
            <p:nvPr/>
          </p:nvSpPr>
          <p:spPr>
            <a:xfrm rot="16200004">
              <a:off x="7513282" y="6458952"/>
              <a:ext cx="113431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xmlns="" id="{D62747FC-537B-D316-9E46-A302DA56790A}"/>
                </a:ext>
              </a:extLst>
            </p:cNvPr>
            <p:cNvSpPr/>
            <p:nvPr/>
          </p:nvSpPr>
          <p:spPr>
            <a:xfrm rot="16200004">
              <a:off x="7484217" y="6198498"/>
              <a:ext cx="125638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xmlns="" id="{2A073737-E465-9EB5-57B4-B1D97CE92AE8}"/>
                </a:ext>
              </a:extLst>
            </p:cNvPr>
            <p:cNvSpPr/>
            <p:nvPr/>
          </p:nvSpPr>
          <p:spPr>
            <a:xfrm rot="16200004">
              <a:off x="7480844" y="6001847"/>
              <a:ext cx="129131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xmlns="" id="{C2DF79D2-1D78-5CCE-C7F6-EEE7B30E672D}"/>
                </a:ext>
              </a:extLst>
            </p:cNvPr>
            <p:cNvSpPr/>
            <p:nvPr/>
          </p:nvSpPr>
          <p:spPr>
            <a:xfrm rot="16200004">
              <a:off x="7522806" y="5115959"/>
              <a:ext cx="126516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xmlns="" id="{F373A624-7365-05ED-627F-3DD1A90C3DDF}"/>
                </a:ext>
              </a:extLst>
            </p:cNvPr>
            <p:cNvSpPr/>
            <p:nvPr/>
          </p:nvSpPr>
          <p:spPr>
            <a:xfrm rot="16200004">
              <a:off x="7485018" y="5771039"/>
              <a:ext cx="13873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xmlns="" id="{EF87DCAF-C4D3-03EF-4C71-D3A5BAA7C0F3}"/>
                </a:ext>
              </a:extLst>
            </p:cNvPr>
            <p:cNvSpPr/>
            <p:nvPr/>
          </p:nvSpPr>
          <p:spPr>
            <a:xfrm rot="16200004">
              <a:off x="7520008" y="5569080"/>
              <a:ext cx="129131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xmlns="" id="{E6464DBB-D08C-19D9-A364-2D5B8CF30FCF}"/>
                </a:ext>
              </a:extLst>
            </p:cNvPr>
            <p:cNvSpPr/>
            <p:nvPr/>
          </p:nvSpPr>
          <p:spPr>
            <a:xfrm rot="16200004">
              <a:off x="7547555" y="5308380"/>
              <a:ext cx="135239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5" name="Freeform 80">
              <a:extLst>
                <a:ext uri="{FF2B5EF4-FFF2-40B4-BE49-F238E27FC236}">
                  <a16:creationId xmlns:a16="http://schemas.microsoft.com/office/drawing/2014/main" xmlns="" id="{BDD28F95-E32F-4E3E-2B68-295BAA03E167}"/>
                </a:ext>
              </a:extLst>
            </p:cNvPr>
            <p:cNvSpPr/>
            <p:nvPr/>
          </p:nvSpPr>
          <p:spPr>
            <a:xfrm rot="16200004">
              <a:off x="7744021" y="6346864"/>
              <a:ext cx="123023" cy="661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2"/>
                <a:gd name="f8" fmla="val 21"/>
                <a:gd name="f9" fmla="val 37"/>
                <a:gd name="f10" fmla="val 2"/>
                <a:gd name="f11" fmla="val 20"/>
                <a:gd name="f12" fmla="val 9"/>
                <a:gd name="f13" fmla="val 16"/>
                <a:gd name="f14" fmla="val 6"/>
                <a:gd name="f15" fmla="+- 0 0 -90"/>
                <a:gd name="f16" fmla="*/ f3 1 38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2"/>
                <a:gd name="f27" fmla="*/ 21 f23 1"/>
                <a:gd name="f28" fmla="*/ 0 f22 1"/>
                <a:gd name="f29" fmla="*/ 22 f22 1"/>
                <a:gd name="f30" fmla="+- f24 0 f1"/>
                <a:gd name="f31" fmla="*/ f27 1 38"/>
                <a:gd name="f32" fmla="*/ f28 1 22"/>
                <a:gd name="f33" fmla="*/ f29 1 22"/>
                <a:gd name="f34" fmla="*/ 0 1 f25"/>
                <a:gd name="f35" fmla="*/ f19 1 f25"/>
                <a:gd name="f36" fmla="*/ 0 1 f26"/>
                <a:gd name="f37" fmla="*/ f20 1 f26"/>
                <a:gd name="f38" fmla="*/ f31 1 f25"/>
                <a:gd name="f39" fmla="*/ f32 1 f26"/>
                <a:gd name="f40" fmla="*/ f33 1 f26"/>
                <a:gd name="f41" fmla="*/ f34 f16 1"/>
                <a:gd name="f42" fmla="*/ f35 f16 1"/>
                <a:gd name="f43" fmla="*/ f37 f17 1"/>
                <a:gd name="f44" fmla="*/ f36 f17 1"/>
                <a:gd name="f45" fmla="*/ f38 f16 1"/>
                <a:gd name="f46" fmla="*/ f39 f17 1"/>
                <a:gd name="f47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5" y="f46"/>
                </a:cxn>
              </a:cxnLst>
              <a:rect l="f41" t="f44" r="f42" b="f43"/>
              <a:pathLst>
                <a:path w="38" h="22">
                  <a:moveTo>
                    <a:pt x="f8" y="f5"/>
                  </a:moveTo>
                  <a:cubicBezTo>
                    <a:pt x="f9" y="f10"/>
                    <a:pt x="f6" y="f11"/>
                    <a:pt x="f8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xmlns="" id="{88AC361D-F42D-5BDA-B9BF-DED09597D7FF}"/>
                </a:ext>
              </a:extLst>
            </p:cNvPr>
            <p:cNvSpPr/>
            <p:nvPr/>
          </p:nvSpPr>
          <p:spPr>
            <a:xfrm rot="16200004">
              <a:off x="7734717" y="5252661"/>
              <a:ext cx="138732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0"/>
                <a:gd name="f8" fmla="val 27"/>
                <a:gd name="f9" fmla="val 3"/>
                <a:gd name="f10" fmla="val 35"/>
                <a:gd name="f11" fmla="val 16"/>
                <a:gd name="f12" fmla="val 40"/>
                <a:gd name="f13" fmla="val 22"/>
                <a:gd name="f14" fmla="val 21"/>
                <a:gd name="f15" fmla="val 15"/>
                <a:gd name="f16" fmla="+- 0 0 -90"/>
                <a:gd name="f17" fmla="*/ f3 1 43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0"/>
                <a:gd name="f28" fmla="*/ 27 f24 1"/>
                <a:gd name="f29" fmla="*/ 3 f23 1"/>
                <a:gd name="f30" fmla="*/ 40 f24 1"/>
                <a:gd name="f31" fmla="*/ 22 f23 1"/>
                <a:gd name="f32" fmla="+- f25 0 f1"/>
                <a:gd name="f33" fmla="*/ f28 1 43"/>
                <a:gd name="f34" fmla="*/ f29 1 30"/>
                <a:gd name="f35" fmla="*/ f30 1 43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0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xmlns="" id="{F70084BE-D780-8648-E7EB-34B73E837CC3}"/>
                </a:ext>
              </a:extLst>
            </p:cNvPr>
            <p:cNvSpPr/>
            <p:nvPr/>
          </p:nvSpPr>
          <p:spPr>
            <a:xfrm rot="16200004">
              <a:off x="7739198" y="5492736"/>
              <a:ext cx="126516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xmlns="" id="{4D95F776-F41E-14D0-C1DC-4462175A0FA5}"/>
                </a:ext>
              </a:extLst>
            </p:cNvPr>
            <p:cNvSpPr/>
            <p:nvPr/>
          </p:nvSpPr>
          <p:spPr>
            <a:xfrm rot="16200004">
              <a:off x="7763997" y="5715219"/>
              <a:ext cx="129131" cy="157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52"/>
                <a:gd name="f8" fmla="val 13"/>
                <a:gd name="f9" fmla="val 7"/>
                <a:gd name="f10" fmla="val 12"/>
                <a:gd name="f11" fmla="val 18"/>
                <a:gd name="f12" fmla="val 24"/>
                <a:gd name="f13" fmla="val 2"/>
                <a:gd name="f14" fmla="val 6"/>
                <a:gd name="f15" fmla="val 17"/>
                <a:gd name="f16" fmla="+- 0 0 -90"/>
                <a:gd name="f17" fmla="*/ f3 1 40"/>
                <a:gd name="f18" fmla="*/ f4 1 5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52"/>
                <a:gd name="f28" fmla="*/ 13 f24 1"/>
                <a:gd name="f29" fmla="*/ 7 f23 1"/>
                <a:gd name="f30" fmla="*/ 0 f24 1"/>
                <a:gd name="f31" fmla="*/ 24 f23 1"/>
                <a:gd name="f32" fmla="+- f25 0 f1"/>
                <a:gd name="f33" fmla="*/ f28 1 40"/>
                <a:gd name="f34" fmla="*/ f29 1 52"/>
                <a:gd name="f35" fmla="*/ f30 1 40"/>
                <a:gd name="f36" fmla="*/ f31 1 5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52">
                  <a:moveTo>
                    <a:pt x="f8" y="f9"/>
                  </a:moveTo>
                  <a:cubicBezTo>
                    <a:pt x="f6" y="f10"/>
                    <a:pt x="f11" y="f7"/>
                    <a:pt x="f5" y="f12"/>
                  </a:cubicBezTo>
                  <a:cubicBezTo>
                    <a:pt x="f13" y="f5"/>
                    <a:pt x="f14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xmlns="" id="{C82C7DC7-C52E-3812-F286-CBAE5A1552BA}"/>
                </a:ext>
              </a:extLst>
            </p:cNvPr>
            <p:cNvSpPr/>
            <p:nvPr/>
          </p:nvSpPr>
          <p:spPr>
            <a:xfrm rot="16200004">
              <a:off x="7747328" y="6053621"/>
              <a:ext cx="132624" cy="93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3"/>
                <a:gd name="f11" fmla="val 16"/>
                <a:gd name="f12" fmla="val 25"/>
                <a:gd name="f13" fmla="val 7"/>
                <a:gd name="f14" fmla="val 14"/>
                <a:gd name="f15" fmla="val 4"/>
                <a:gd name="f16" fmla="+- 0 0 -90"/>
                <a:gd name="f17" fmla="*/ f3 1 41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1"/>
                <a:gd name="f28" fmla="*/ 23 f24 1"/>
                <a:gd name="f29" fmla="*/ 0 f23 1"/>
                <a:gd name="f30" fmla="*/ 16 f24 1"/>
                <a:gd name="f31" fmla="*/ 25 f23 1"/>
                <a:gd name="f32" fmla="+- f25 0 f1"/>
                <a:gd name="f33" fmla="*/ f28 1 41"/>
                <a:gd name="f34" fmla="*/ f29 1 31"/>
                <a:gd name="f35" fmla="*/ f30 1 41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0" name="Freeform 90">
              <a:extLst>
                <a:ext uri="{FF2B5EF4-FFF2-40B4-BE49-F238E27FC236}">
                  <a16:creationId xmlns:a16="http://schemas.microsoft.com/office/drawing/2014/main" xmlns="" id="{CAA9C0F4-FFB2-16D9-5F15-BF27350A9B80}"/>
                </a:ext>
              </a:extLst>
            </p:cNvPr>
            <p:cNvSpPr/>
            <p:nvPr/>
          </p:nvSpPr>
          <p:spPr>
            <a:xfrm rot="16200004">
              <a:off x="7837862" y="5458364"/>
              <a:ext cx="2615" cy="8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3"/>
                <a:gd name="f8" fmla="val 2"/>
                <a:gd name="f9" fmla="+- 0 0 -90"/>
                <a:gd name="f10" fmla="*/ f3 1 1"/>
                <a:gd name="f11" fmla="*/ f4 1 3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3"/>
                <a:gd name="f20" fmla="val f17"/>
                <a:gd name="f21" fmla="*/ 0 f17 1"/>
                <a:gd name="f22" fmla="*/ 0 f16 1"/>
                <a:gd name="f23" fmla="*/ 2 f16 1"/>
                <a:gd name="f24" fmla="+- f18 0 f1"/>
                <a:gd name="f25" fmla="*/ f22 1 3"/>
                <a:gd name="f26" fmla="*/ f23 1 3"/>
                <a:gd name="f27" fmla="*/ f21 1 f20"/>
                <a:gd name="f28" fmla="*/ 0 1 f20"/>
                <a:gd name="f29" fmla="*/ f13 1 f20"/>
                <a:gd name="f30" fmla="*/ 0 1 f19"/>
                <a:gd name="f31" fmla="*/ f14 1 f19"/>
                <a:gd name="f32" fmla="*/ f25 1 f19"/>
                <a:gd name="f33" fmla="*/ f26 1 f19"/>
                <a:gd name="f34" fmla="*/ f28 f10 1"/>
                <a:gd name="f35" fmla="*/ f29 f10 1"/>
                <a:gd name="f36" fmla="*/ f31 f11 1"/>
                <a:gd name="f37" fmla="*/ f30 f11 1"/>
                <a:gd name="f38" fmla="*/ f27 f10 1"/>
                <a:gd name="f39" fmla="*/ f32 f11 1"/>
                <a:gd name="f40" fmla="*/ f33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8" y="f39"/>
                </a:cxn>
                <a:cxn ang="f24">
                  <a:pos x="f38" y="f40"/>
                </a:cxn>
                <a:cxn ang="f24">
                  <a:pos x="f38" y="f39"/>
                </a:cxn>
              </a:cxnLst>
              <a:rect l="f34" t="f37" r="f35" b="f36"/>
              <a:pathLst>
                <a:path w="1" h="3">
                  <a:moveTo>
                    <a:pt x="f5" y="f5"/>
                  </a:moveTo>
                  <a:cubicBezTo>
                    <a:pt x="f6" y="f5"/>
                    <a:pt x="f6" y="f7"/>
                    <a:pt x="f5" y="f8"/>
                  </a:cubicBezTo>
                  <a:cubicBezTo>
                    <a:pt x="f5" y="f6"/>
                    <a:pt x="f5" y="f6"/>
                    <a:pt x="f5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xmlns="" id="{744CD1C8-5646-FA9D-90D6-BCCAA388F689}"/>
                </a:ext>
              </a:extLst>
            </p:cNvPr>
            <p:cNvSpPr/>
            <p:nvPr/>
          </p:nvSpPr>
          <p:spPr>
            <a:xfrm rot="16200004">
              <a:off x="7737091" y="6584114"/>
              <a:ext cx="116046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19"/>
                <a:gd name="f9" fmla="val 1"/>
                <a:gd name="f10" fmla="val 31"/>
                <a:gd name="f11" fmla="val 24"/>
                <a:gd name="f12" fmla="val 21"/>
                <a:gd name="f13" fmla="+- 0 0 -90"/>
                <a:gd name="f14" fmla="*/ f3 1 36"/>
                <a:gd name="f15" fmla="*/ f4 1 2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6"/>
                <a:gd name="f24" fmla="*/ f20 1 27"/>
                <a:gd name="f25" fmla="*/ 19 f21 1"/>
                <a:gd name="f26" fmla="*/ 1 f20 1"/>
                <a:gd name="f27" fmla="*/ 21 f21 1"/>
                <a:gd name="f28" fmla="*/ 27 f20 1"/>
                <a:gd name="f29" fmla="+- f22 0 f1"/>
                <a:gd name="f30" fmla="*/ f25 1 36"/>
                <a:gd name="f31" fmla="*/ f26 1 27"/>
                <a:gd name="f32" fmla="*/ f27 1 36"/>
                <a:gd name="f33" fmla="*/ f28 1 2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6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xmlns="" id="{44BCDD8F-217C-6F17-C31D-60C760B7C867}"/>
                </a:ext>
              </a:extLst>
            </p:cNvPr>
            <p:cNvSpPr/>
            <p:nvPr/>
          </p:nvSpPr>
          <p:spPr>
            <a:xfrm rot="16200004">
              <a:off x="7518472" y="4160885"/>
              <a:ext cx="142216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xmlns="" id="{924B519D-F0C3-CD62-71D0-8755C7A1B363}"/>
                </a:ext>
              </a:extLst>
            </p:cNvPr>
            <p:cNvSpPr/>
            <p:nvPr/>
          </p:nvSpPr>
          <p:spPr>
            <a:xfrm rot="16200004">
              <a:off x="7481525" y="3117157"/>
              <a:ext cx="149202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xmlns="" id="{F629A411-657D-68E2-5995-A47248C9DB4B}"/>
                </a:ext>
              </a:extLst>
            </p:cNvPr>
            <p:cNvSpPr/>
            <p:nvPr/>
          </p:nvSpPr>
          <p:spPr>
            <a:xfrm rot="16200004">
              <a:off x="7494304" y="2126300"/>
              <a:ext cx="132624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xmlns="" id="{2760AEF3-B820-223D-9F08-16A7CD466F04}"/>
                </a:ext>
              </a:extLst>
            </p:cNvPr>
            <p:cNvSpPr/>
            <p:nvPr/>
          </p:nvSpPr>
          <p:spPr>
            <a:xfrm rot="16200004">
              <a:off x="7502172" y="2902419"/>
              <a:ext cx="129131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xmlns="" id="{49DC7267-4221-3C8C-0DCF-E9DDCAA354A8}"/>
                </a:ext>
              </a:extLst>
            </p:cNvPr>
            <p:cNvSpPr/>
            <p:nvPr/>
          </p:nvSpPr>
          <p:spPr>
            <a:xfrm rot="16200004">
              <a:off x="7516849" y="1455994"/>
              <a:ext cx="142216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xmlns="" id="{D618E84D-4AB1-2C37-A92D-85224C2E1D6E}"/>
                </a:ext>
              </a:extLst>
            </p:cNvPr>
            <p:cNvSpPr/>
            <p:nvPr/>
          </p:nvSpPr>
          <p:spPr>
            <a:xfrm rot="16200004">
              <a:off x="7534089" y="4377791"/>
              <a:ext cx="113431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xmlns="" id="{9C4647F6-A4C2-9F53-E250-858AC1BCEFFA}"/>
                </a:ext>
              </a:extLst>
            </p:cNvPr>
            <p:cNvSpPr/>
            <p:nvPr/>
          </p:nvSpPr>
          <p:spPr>
            <a:xfrm rot="16200004">
              <a:off x="7514118" y="2617881"/>
              <a:ext cx="125638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xmlns="" id="{AA84EB0A-3660-5270-AECC-92ADBCF7782D}"/>
                </a:ext>
              </a:extLst>
            </p:cNvPr>
            <p:cNvSpPr/>
            <p:nvPr/>
          </p:nvSpPr>
          <p:spPr>
            <a:xfrm rot="16200004">
              <a:off x="7518490" y="2368332"/>
              <a:ext cx="129131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xmlns="" id="{6A5A3AD9-811B-DD3D-35AD-CC6522E9871B}"/>
                </a:ext>
              </a:extLst>
            </p:cNvPr>
            <p:cNvSpPr/>
            <p:nvPr/>
          </p:nvSpPr>
          <p:spPr>
            <a:xfrm rot="16200004">
              <a:off x="7520008" y="4872435"/>
              <a:ext cx="13262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xmlns="" id="{956FE660-B2A4-C759-E736-10A14D0F9CB3}"/>
                </a:ext>
              </a:extLst>
            </p:cNvPr>
            <p:cNvSpPr/>
            <p:nvPr/>
          </p:nvSpPr>
          <p:spPr>
            <a:xfrm rot="16200004">
              <a:off x="7516844" y="1251849"/>
              <a:ext cx="14221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2" name="Freeform 42">
              <a:extLst>
                <a:ext uri="{FF2B5EF4-FFF2-40B4-BE49-F238E27FC236}">
                  <a16:creationId xmlns:a16="http://schemas.microsoft.com/office/drawing/2014/main" xmlns="" id="{75ABD4B7-2DD6-D58B-39AC-36DD5501FEF6}"/>
                </a:ext>
              </a:extLst>
            </p:cNvPr>
            <p:cNvSpPr/>
            <p:nvPr/>
          </p:nvSpPr>
          <p:spPr>
            <a:xfrm rot="16200004">
              <a:off x="7528681" y="1904699"/>
              <a:ext cx="142216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xmlns="" id="{7BFA7009-6403-5BCD-326A-4C0332D86A65}"/>
                </a:ext>
              </a:extLst>
            </p:cNvPr>
            <p:cNvSpPr/>
            <p:nvPr/>
          </p:nvSpPr>
          <p:spPr>
            <a:xfrm rot="16200004">
              <a:off x="7538071" y="3409353"/>
              <a:ext cx="129131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xmlns="" id="{40A660C7-6255-93F1-E68B-4E9350FD52CD}"/>
                </a:ext>
              </a:extLst>
            </p:cNvPr>
            <p:cNvSpPr/>
            <p:nvPr/>
          </p:nvSpPr>
          <p:spPr>
            <a:xfrm rot="16200004">
              <a:off x="7547042" y="1662776"/>
              <a:ext cx="142216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xmlns="" id="{D6F017E6-DE95-0B14-E5FC-47AEC364D07E}"/>
                </a:ext>
              </a:extLst>
            </p:cNvPr>
            <p:cNvSpPr/>
            <p:nvPr/>
          </p:nvSpPr>
          <p:spPr>
            <a:xfrm rot="16200004">
              <a:off x="7520835" y="4643401"/>
              <a:ext cx="119539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xmlns="" id="{1A3DCF45-C9EB-384A-3328-BFFDB07236F7}"/>
                </a:ext>
              </a:extLst>
            </p:cNvPr>
            <p:cNvSpPr/>
            <p:nvPr/>
          </p:nvSpPr>
          <p:spPr>
            <a:xfrm rot="16200004">
              <a:off x="7536312" y="3643391"/>
              <a:ext cx="145709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xmlns="" id="{4E32A468-8C8C-8A7F-0034-BB0153BA8214}"/>
                </a:ext>
              </a:extLst>
            </p:cNvPr>
            <p:cNvSpPr/>
            <p:nvPr/>
          </p:nvSpPr>
          <p:spPr>
            <a:xfrm rot="16200004">
              <a:off x="7555129" y="3872456"/>
              <a:ext cx="131746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8" name="Freeform 49">
              <a:extLst>
                <a:ext uri="{FF2B5EF4-FFF2-40B4-BE49-F238E27FC236}">
                  <a16:creationId xmlns:a16="http://schemas.microsoft.com/office/drawing/2014/main" xmlns="" id="{FE1D79DE-66CC-9650-FCFD-D7F43646170B}"/>
                </a:ext>
              </a:extLst>
            </p:cNvPr>
            <p:cNvSpPr/>
            <p:nvPr/>
          </p:nvSpPr>
          <p:spPr>
            <a:xfrm rot="16200004">
              <a:off x="7543563" y="994437"/>
              <a:ext cx="125638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9" name="Freeform 62">
              <a:extLst>
                <a:ext uri="{FF2B5EF4-FFF2-40B4-BE49-F238E27FC236}">
                  <a16:creationId xmlns:a16="http://schemas.microsoft.com/office/drawing/2014/main" xmlns="" id="{E11090CC-524C-2FF6-CE47-42CDC089BAF4}"/>
                </a:ext>
              </a:extLst>
            </p:cNvPr>
            <p:cNvSpPr/>
            <p:nvPr/>
          </p:nvSpPr>
          <p:spPr>
            <a:xfrm rot="16200004">
              <a:off x="7747990" y="4531935"/>
              <a:ext cx="14832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24"/>
                <a:gd name="f15" fmla="val 9"/>
                <a:gd name="f16" fmla="+- 0 0 -90"/>
                <a:gd name="f17" fmla="*/ f3 1 46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6"/>
                <a:gd name="f27" fmla="*/ f23 1 25"/>
                <a:gd name="f28" fmla="*/ 23 f24 1"/>
                <a:gd name="f29" fmla="*/ 0 f23 1"/>
                <a:gd name="f30" fmla="*/ 29 f24 1"/>
                <a:gd name="f31" fmla="*/ 25 f23 1"/>
                <a:gd name="f32" fmla="+- f25 0 f1"/>
                <a:gd name="f33" fmla="*/ f28 1 46"/>
                <a:gd name="f34" fmla="*/ f29 1 25"/>
                <a:gd name="f35" fmla="*/ f30 1 46"/>
                <a:gd name="f36" fmla="*/ f31 1 2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xmlns="" id="{38010921-C5FC-62F0-3E3D-BE6636071931}"/>
                </a:ext>
              </a:extLst>
            </p:cNvPr>
            <p:cNvSpPr/>
            <p:nvPr/>
          </p:nvSpPr>
          <p:spPr>
            <a:xfrm rot="16200004">
              <a:off x="7808519" y="3329450"/>
              <a:ext cx="119539" cy="124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41"/>
                <a:gd name="f8" fmla="val 24"/>
                <a:gd name="f9" fmla="val 4"/>
                <a:gd name="f10" fmla="val 1"/>
                <a:gd name="f11" fmla="val 28"/>
                <a:gd name="f12" fmla="val 18"/>
                <a:gd name="f13" fmla="val 29"/>
                <a:gd name="f14" fmla="val 26"/>
                <a:gd name="f15" fmla="val 8"/>
                <a:gd name="f16" fmla="+- 0 0 -90"/>
                <a:gd name="f17" fmla="*/ f3 1 37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41"/>
                <a:gd name="f28" fmla="*/ 24 f24 1"/>
                <a:gd name="f29" fmla="*/ 4 f23 1"/>
                <a:gd name="f30" fmla="*/ 29 f24 1"/>
                <a:gd name="f31" fmla="*/ 26 f23 1"/>
                <a:gd name="f32" fmla="+- f25 0 f1"/>
                <a:gd name="f33" fmla="*/ f28 1 37"/>
                <a:gd name="f34" fmla="*/ f29 1 41"/>
                <a:gd name="f35" fmla="*/ f30 1 37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41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1" name="Freeform 64">
              <a:extLst>
                <a:ext uri="{FF2B5EF4-FFF2-40B4-BE49-F238E27FC236}">
                  <a16:creationId xmlns:a16="http://schemas.microsoft.com/office/drawing/2014/main" xmlns="" id="{EDF47D3D-B239-8B7D-C724-A885B11FAED8}"/>
                </a:ext>
              </a:extLst>
            </p:cNvPr>
            <p:cNvSpPr/>
            <p:nvPr/>
          </p:nvSpPr>
          <p:spPr>
            <a:xfrm rot="16200004">
              <a:off x="7781878" y="4770996"/>
              <a:ext cx="135239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xmlns="" id="{96BB32B2-7D6E-44FA-749B-57CE81DD8C2E}"/>
                </a:ext>
              </a:extLst>
            </p:cNvPr>
            <p:cNvSpPr/>
            <p:nvPr/>
          </p:nvSpPr>
          <p:spPr>
            <a:xfrm rot="16200004">
              <a:off x="7797066" y="3665670"/>
              <a:ext cx="119539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6"/>
                <a:gd name="f8" fmla="val 19"/>
                <a:gd name="f9" fmla="val 31"/>
                <a:gd name="f10" fmla="val 1"/>
                <a:gd name="f11" fmla="val 23"/>
                <a:gd name="f12" fmla="val 22"/>
                <a:gd name="f13" fmla="val 2"/>
                <a:gd name="f14" fmla="+- 0 0 -90"/>
                <a:gd name="f15" fmla="*/ f3 1 37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6"/>
                <a:gd name="f26" fmla="*/ 19 f22 1"/>
                <a:gd name="f27" fmla="*/ 0 f21 1"/>
                <a:gd name="f28" fmla="*/ 22 f22 1"/>
                <a:gd name="f29" fmla="*/ 26 f21 1"/>
                <a:gd name="f30" fmla="+- f23 0 f1"/>
                <a:gd name="f31" fmla="*/ f26 1 37"/>
                <a:gd name="f32" fmla="*/ f27 1 26"/>
                <a:gd name="f33" fmla="*/ f28 1 37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6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7"/>
                    <a:pt x="f5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xmlns="" id="{A3072B96-BD65-9D9A-66F6-E68709CD4031}"/>
                </a:ext>
              </a:extLst>
            </p:cNvPr>
            <p:cNvSpPr/>
            <p:nvPr/>
          </p:nvSpPr>
          <p:spPr>
            <a:xfrm rot="16200004">
              <a:off x="7799613" y="2110682"/>
              <a:ext cx="129131" cy="111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7"/>
                <a:gd name="f8" fmla="val 22"/>
                <a:gd name="f9" fmla="val 1"/>
                <a:gd name="f10" fmla="val 36"/>
                <a:gd name="f11" fmla="val 8"/>
                <a:gd name="f12" fmla="val 18"/>
                <a:gd name="f13" fmla="val 27"/>
                <a:gd name="f14" fmla="val 14"/>
                <a:gd name="f15" fmla="+- 0 0 -90"/>
                <a:gd name="f16" fmla="*/ f3 1 40"/>
                <a:gd name="f17" fmla="*/ f4 1 3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7"/>
                <a:gd name="f27" fmla="*/ 22 f23 1"/>
                <a:gd name="f28" fmla="*/ 1 f22 1"/>
                <a:gd name="f29" fmla="*/ 40 f23 1"/>
                <a:gd name="f30" fmla="*/ 18 f22 1"/>
                <a:gd name="f31" fmla="+- f24 0 f1"/>
                <a:gd name="f32" fmla="*/ f27 1 40"/>
                <a:gd name="f33" fmla="*/ f28 1 37"/>
                <a:gd name="f34" fmla="*/ f29 1 40"/>
                <a:gd name="f35" fmla="*/ f30 1 3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7">
                  <a:moveTo>
                    <a:pt x="f8" y="f9"/>
                  </a:moveTo>
                  <a:cubicBezTo>
                    <a:pt x="f10" y="f5"/>
                    <a:pt x="f6" y="f11"/>
                    <a:pt x="f6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xmlns="" id="{7AEB429B-64E1-2DD7-DFDF-85A80621C767}"/>
                </a:ext>
              </a:extLst>
            </p:cNvPr>
            <p:cNvSpPr/>
            <p:nvPr/>
          </p:nvSpPr>
          <p:spPr>
            <a:xfrm rot="16200004">
              <a:off x="7793057" y="2876098"/>
              <a:ext cx="155301" cy="118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39"/>
                <a:gd name="f8" fmla="val 28"/>
                <a:gd name="f9" fmla="val 1"/>
                <a:gd name="f10" fmla="val 43"/>
                <a:gd name="f11" fmla="val 5"/>
                <a:gd name="f12" fmla="val 46"/>
                <a:gd name="f13" fmla="val 11"/>
                <a:gd name="f14" fmla="val 17"/>
                <a:gd name="f15" fmla="+- 0 0 -90"/>
                <a:gd name="f16" fmla="*/ f3 1 48"/>
                <a:gd name="f17" fmla="*/ f4 1 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"/>
                <a:gd name="f26" fmla="*/ f22 1 39"/>
                <a:gd name="f27" fmla="*/ 28 f23 1"/>
                <a:gd name="f28" fmla="*/ 1 f22 1"/>
                <a:gd name="f29" fmla="*/ 46 f23 1"/>
                <a:gd name="f30" fmla="*/ 11 f22 1"/>
                <a:gd name="f31" fmla="+- f24 0 f1"/>
                <a:gd name="f32" fmla="*/ f27 1 48"/>
                <a:gd name="f33" fmla="*/ f28 1 39"/>
                <a:gd name="f34" fmla="*/ f29 1 48"/>
                <a:gd name="f35" fmla="*/ f30 1 3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8" h="39">
                  <a:moveTo>
                    <a:pt x="f8" y="f9"/>
                  </a:moveTo>
                  <a:cubicBezTo>
                    <a:pt x="f7" y="f5"/>
                    <a:pt x="f10" y="f11"/>
                    <a:pt x="f12" y="f13"/>
                  </a:cubicBezTo>
                  <a:cubicBezTo>
                    <a:pt x="f6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xmlns="" id="{7DAC7723-EA59-DCA3-C11A-F755F2AB775B}"/>
                </a:ext>
              </a:extLst>
            </p:cNvPr>
            <p:cNvSpPr/>
            <p:nvPr/>
          </p:nvSpPr>
          <p:spPr>
            <a:xfrm rot="16200004">
              <a:off x="7807879" y="4192469"/>
              <a:ext cx="113431" cy="124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1"/>
                <a:gd name="f8" fmla="val 16"/>
                <a:gd name="f9" fmla="val 4"/>
                <a:gd name="f10" fmla="val 5"/>
                <a:gd name="f11" fmla="val 32"/>
                <a:gd name="f12" fmla="val 33"/>
                <a:gd name="f13" fmla="val 15"/>
                <a:gd name="f14" fmla="val 34"/>
                <a:gd name="f15" fmla="val 23"/>
                <a:gd name="f16" fmla="+- 0 0 -90"/>
                <a:gd name="f17" fmla="*/ f3 1 35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5"/>
                <a:gd name="f27" fmla="*/ f23 1 41"/>
                <a:gd name="f28" fmla="*/ 16 f24 1"/>
                <a:gd name="f29" fmla="*/ 4 f23 1"/>
                <a:gd name="f30" fmla="*/ 33 f24 1"/>
                <a:gd name="f31" fmla="*/ 15 f23 1"/>
                <a:gd name="f32" fmla="+- f25 0 f1"/>
                <a:gd name="f33" fmla="*/ f28 1 35"/>
                <a:gd name="f34" fmla="*/ f29 1 41"/>
                <a:gd name="f35" fmla="*/ f30 1 35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5" h="41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xmlns="" id="{5EAF9814-2553-48A0-1BFA-07B932C62352}"/>
                </a:ext>
              </a:extLst>
            </p:cNvPr>
            <p:cNvSpPr/>
            <p:nvPr/>
          </p:nvSpPr>
          <p:spPr>
            <a:xfrm rot="16200004">
              <a:off x="7799599" y="1832791"/>
              <a:ext cx="142216" cy="111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7"/>
                <a:gd name="f8" fmla="val 29"/>
                <a:gd name="f9" fmla="val 36"/>
                <a:gd name="f10" fmla="val 2"/>
                <a:gd name="f11" fmla="val 12"/>
                <a:gd name="f12" fmla="val 42"/>
                <a:gd name="f13" fmla="val 21"/>
                <a:gd name="f14" fmla="val 25"/>
                <a:gd name="f15" fmla="val 7"/>
                <a:gd name="f16" fmla="+- 0 0 -90"/>
                <a:gd name="f17" fmla="*/ f3 1 44"/>
                <a:gd name="f18" fmla="*/ f4 1 3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7"/>
                <a:gd name="f28" fmla="*/ 29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7"/>
                <a:gd name="f35" fmla="*/ f30 1 44"/>
                <a:gd name="f36" fmla="*/ f31 1 3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xmlns="" id="{A529BE5B-E94E-D7E3-306B-5B85D216704B}"/>
                </a:ext>
              </a:extLst>
            </p:cNvPr>
            <p:cNvSpPr/>
            <p:nvPr/>
          </p:nvSpPr>
          <p:spPr>
            <a:xfrm rot="16200004">
              <a:off x="7848575" y="1285788"/>
              <a:ext cx="129131" cy="75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5"/>
                <a:gd name="f8" fmla="val 18"/>
                <a:gd name="f9" fmla="val 9"/>
                <a:gd name="f10" fmla="val 26"/>
                <a:gd name="f11" fmla="val 7"/>
                <a:gd name="f12" fmla="val 21"/>
                <a:gd name="f13" fmla="val 11"/>
                <a:gd name="f14" fmla="val 5"/>
                <a:gd name="f15" fmla="+- 0 0 -90"/>
                <a:gd name="f16" fmla="*/ f3 1 40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5"/>
                <a:gd name="f27" fmla="*/ 18 f23 1"/>
                <a:gd name="f28" fmla="*/ 0 f22 1"/>
                <a:gd name="f29" fmla="*/ 7 f23 1"/>
                <a:gd name="f30" fmla="*/ 21 f22 1"/>
                <a:gd name="f31" fmla="+- f24 0 f1"/>
                <a:gd name="f32" fmla="*/ f27 1 40"/>
                <a:gd name="f33" fmla="*/ f28 1 25"/>
                <a:gd name="f34" fmla="*/ f29 1 40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5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xmlns="" id="{B167E8C6-56DA-3B4E-FAC6-15E0AD1095E2}"/>
                </a:ext>
              </a:extLst>
            </p:cNvPr>
            <p:cNvSpPr/>
            <p:nvPr/>
          </p:nvSpPr>
          <p:spPr>
            <a:xfrm rot="16200004">
              <a:off x="7801250" y="2366458"/>
              <a:ext cx="129131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0"/>
                <a:gd name="f8" fmla="val 22"/>
                <a:gd name="f9" fmla="val 39"/>
                <a:gd name="f10" fmla="val 3"/>
                <a:gd name="f11" fmla="val 16"/>
                <a:gd name="f12" fmla="val 26"/>
                <a:gd name="f13" fmla="val 7"/>
                <a:gd name="f14" fmla="val 14"/>
                <a:gd name="f15" fmla="val 4"/>
                <a:gd name="f16" fmla="+- 0 0 -90"/>
                <a:gd name="f17" fmla="*/ f3 1 40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0"/>
                <a:gd name="f28" fmla="*/ 22 f24 1"/>
                <a:gd name="f29" fmla="*/ 0 f23 1"/>
                <a:gd name="f30" fmla="*/ 16 f24 1"/>
                <a:gd name="f31" fmla="*/ 26 f23 1"/>
                <a:gd name="f32" fmla="+- f25 0 f1"/>
                <a:gd name="f33" fmla="*/ f28 1 40"/>
                <a:gd name="f34" fmla="*/ f29 1 30"/>
                <a:gd name="f35" fmla="*/ f30 1 40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0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xmlns="" id="{06C982D9-3864-3815-6108-7D199396BECA}"/>
                </a:ext>
              </a:extLst>
            </p:cNvPr>
            <p:cNvSpPr/>
            <p:nvPr/>
          </p:nvSpPr>
          <p:spPr>
            <a:xfrm rot="16200004">
              <a:off x="7804514" y="2589827"/>
              <a:ext cx="129131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0"/>
                <a:gd name="f8" fmla="val 22"/>
                <a:gd name="f9" fmla="val 1"/>
                <a:gd name="f10" fmla="val 17"/>
                <a:gd name="f11" fmla="val 26"/>
                <a:gd name="f12" fmla="val 7"/>
                <a:gd name="f13" fmla="val 15"/>
                <a:gd name="f14" fmla="val 5"/>
                <a:gd name="f15" fmla="+- 0 0 -90"/>
                <a:gd name="f16" fmla="*/ f3 1 40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0"/>
                <a:gd name="f27" fmla="*/ 22 f23 1"/>
                <a:gd name="f28" fmla="*/ 0 f22 1"/>
                <a:gd name="f29" fmla="*/ 17 f23 1"/>
                <a:gd name="f30" fmla="*/ 26 f22 1"/>
                <a:gd name="f31" fmla="+- f24 0 f1"/>
                <a:gd name="f32" fmla="*/ f27 1 40"/>
                <a:gd name="f33" fmla="*/ f28 1 30"/>
                <a:gd name="f34" fmla="*/ f29 1 40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0">
                  <a:moveTo>
                    <a:pt x="f8" y="f5"/>
                  </a:moveTo>
                  <a:cubicBezTo>
                    <a:pt x="f6" y="f9"/>
                    <a:pt x="f6" y="f7"/>
                    <a:pt x="f10" y="f11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xmlns="" id="{5B21B707-DE03-1CC7-3EC2-C1327E125CE5}"/>
                </a:ext>
              </a:extLst>
            </p:cNvPr>
            <p:cNvSpPr/>
            <p:nvPr/>
          </p:nvSpPr>
          <p:spPr>
            <a:xfrm rot="16200004">
              <a:off x="7809310" y="3088235"/>
              <a:ext cx="119539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8"/>
                <a:gd name="f8" fmla="val 13"/>
                <a:gd name="f9" fmla="val 2"/>
                <a:gd name="f10" fmla="val 23"/>
                <a:gd name="f11" fmla="val 25"/>
                <a:gd name="f12" fmla="val 4"/>
                <a:gd name="f13" fmla="val 29"/>
                <a:gd name="f14" fmla="val 9"/>
                <a:gd name="f15" fmla="val 19"/>
                <a:gd name="f16" fmla="val 14"/>
                <a:gd name="f17" fmla="val 21"/>
                <a:gd name="f18" fmla="val 7"/>
                <a:gd name="f19" fmla="+- 0 0 -90"/>
                <a:gd name="f20" fmla="*/ f3 1 37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7"/>
                <a:gd name="f30" fmla="*/ f26 1 28"/>
                <a:gd name="f31" fmla="*/ 13 f27 1"/>
                <a:gd name="f32" fmla="*/ 2 f26 1"/>
                <a:gd name="f33" fmla="*/ 29 f27 1"/>
                <a:gd name="f34" fmla="*/ 9 f26 1"/>
                <a:gd name="f35" fmla="*/ 14 f27 1"/>
                <a:gd name="f36" fmla="*/ 28 f26 1"/>
                <a:gd name="f37" fmla="+- f28 0 f1"/>
                <a:gd name="f38" fmla="*/ f31 1 37"/>
                <a:gd name="f39" fmla="*/ f32 1 28"/>
                <a:gd name="f40" fmla="*/ f33 1 37"/>
                <a:gd name="f41" fmla="*/ f34 1 28"/>
                <a:gd name="f42" fmla="*/ f35 1 37"/>
                <a:gd name="f43" fmla="*/ f36 1 2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7" h="28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6" y="f15"/>
                    <a:pt x="f11" y="f11"/>
                    <a:pt x="f16" y="f7"/>
                  </a:cubicBezTo>
                  <a:cubicBezTo>
                    <a:pt x="f12" y="f17"/>
                    <a:pt x="f5" y="f18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xmlns="" id="{4308BAA8-B044-1EE1-97CD-50971365F3B1}"/>
                </a:ext>
              </a:extLst>
            </p:cNvPr>
            <p:cNvSpPr/>
            <p:nvPr/>
          </p:nvSpPr>
          <p:spPr>
            <a:xfrm rot="16200004">
              <a:off x="7825527" y="1495866"/>
              <a:ext cx="135239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40"/>
                <a:gd name="f8" fmla="val 19"/>
                <a:gd name="f9" fmla="val 10"/>
                <a:gd name="f10" fmla="val 20"/>
                <a:gd name="f11" fmla="val 4"/>
                <a:gd name="f12" fmla="val 6"/>
                <a:gd name="f13" fmla="val 8"/>
                <a:gd name="f14" fmla="val 1"/>
                <a:gd name="f15" fmla="+- 0 0 -90"/>
                <a:gd name="f16" fmla="*/ f3 1 42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40"/>
                <a:gd name="f27" fmla="*/ 19 f23 1"/>
                <a:gd name="f28" fmla="*/ 0 f22 1"/>
                <a:gd name="f29" fmla="*/ 4 f23 1"/>
                <a:gd name="f30" fmla="*/ 19 f22 1"/>
                <a:gd name="f31" fmla="+- f24 0 f1"/>
                <a:gd name="f32" fmla="*/ f27 1 42"/>
                <a:gd name="f33" fmla="*/ f28 1 40"/>
                <a:gd name="f34" fmla="*/ f29 1 42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40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xmlns="" id="{00C282DF-AE94-0399-6249-E5FA8E92987C}"/>
                </a:ext>
              </a:extLst>
            </p:cNvPr>
            <p:cNvSpPr/>
            <p:nvPr/>
          </p:nvSpPr>
          <p:spPr>
            <a:xfrm rot="16200004">
              <a:off x="7739304" y="5028939"/>
              <a:ext cx="12651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3"/>
                <a:gd name="f9" fmla="val 3"/>
                <a:gd name="f10" fmla="val 34"/>
                <a:gd name="f11" fmla="val 25"/>
                <a:gd name="f12" fmla="val 19"/>
                <a:gd name="f13" fmla="val 7"/>
                <a:gd name="f14" fmla="+- 0 0 -90"/>
                <a:gd name="f15" fmla="*/ f3 1 39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6"/>
                <a:gd name="f26" fmla="*/ 23 f22 1"/>
                <a:gd name="f27" fmla="*/ 0 f21 1"/>
                <a:gd name="f28" fmla="*/ 19 f22 1"/>
                <a:gd name="f29" fmla="*/ 26 f21 1"/>
                <a:gd name="f30" fmla="+- f23 0 f1"/>
                <a:gd name="f31" fmla="*/ f26 1 39"/>
                <a:gd name="f32" fmla="*/ f27 1 26"/>
                <a:gd name="f33" fmla="*/ f28 1 39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3" name="Freeform 77">
              <a:extLst>
                <a:ext uri="{FF2B5EF4-FFF2-40B4-BE49-F238E27FC236}">
                  <a16:creationId xmlns:a16="http://schemas.microsoft.com/office/drawing/2014/main" xmlns="" id="{5A84A805-CB9D-CEAE-3944-4656820918E9}"/>
                </a:ext>
              </a:extLst>
            </p:cNvPr>
            <p:cNvSpPr/>
            <p:nvPr/>
          </p:nvSpPr>
          <p:spPr>
            <a:xfrm rot="16200004">
              <a:off x="7811202" y="3885829"/>
              <a:ext cx="149202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3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4" name="Freeform 85">
              <a:extLst>
                <a:ext uri="{FF2B5EF4-FFF2-40B4-BE49-F238E27FC236}">
                  <a16:creationId xmlns:a16="http://schemas.microsoft.com/office/drawing/2014/main" xmlns="" id="{43773A08-2062-22A1-86B6-17EB5AC30B84}"/>
                </a:ext>
              </a:extLst>
            </p:cNvPr>
            <p:cNvSpPr/>
            <p:nvPr/>
          </p:nvSpPr>
          <p:spPr>
            <a:xfrm rot="16200004">
              <a:off x="7848689" y="1079733"/>
              <a:ext cx="125638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32"/>
                <a:gd name="f8" fmla="val 21"/>
                <a:gd name="f9" fmla="val 2"/>
                <a:gd name="f10" fmla="val 13"/>
                <a:gd name="f11" fmla="val 20"/>
                <a:gd name="f12" fmla="val 3"/>
                <a:gd name="f13" fmla="val 23"/>
                <a:gd name="f14" fmla="val 1"/>
                <a:gd name="f15" fmla="+- 0 0 -90"/>
                <a:gd name="f16" fmla="*/ f3 1 39"/>
                <a:gd name="f17" fmla="*/ f4 1 3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32"/>
                <a:gd name="f27" fmla="*/ 21 f23 1"/>
                <a:gd name="f28" fmla="*/ 0 f22 1"/>
                <a:gd name="f29" fmla="*/ 13 f23 1"/>
                <a:gd name="f30" fmla="*/ 20 f22 1"/>
                <a:gd name="f31" fmla="+- f24 0 f1"/>
                <a:gd name="f32" fmla="*/ f27 1 39"/>
                <a:gd name="f33" fmla="*/ f28 1 32"/>
                <a:gd name="f34" fmla="*/ f29 1 39"/>
                <a:gd name="f35" fmla="*/ f30 1 3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32">
                  <a:moveTo>
                    <a:pt x="f8" y="f5"/>
                  </a:moveTo>
                  <a:cubicBezTo>
                    <a:pt x="f6" y="f9"/>
                    <a:pt x="f7" y="f7"/>
                    <a:pt x="f10" y="f11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5" name="Freeform 87">
              <a:extLst>
                <a:ext uri="{FF2B5EF4-FFF2-40B4-BE49-F238E27FC236}">
                  <a16:creationId xmlns:a16="http://schemas.microsoft.com/office/drawing/2014/main" xmlns="" id="{ABD4CB3D-3586-59BC-8DF1-A304A7D2DF14}"/>
                </a:ext>
              </a:extLst>
            </p:cNvPr>
            <p:cNvSpPr/>
            <p:nvPr/>
          </p:nvSpPr>
          <p:spPr>
            <a:xfrm rot="16200004">
              <a:off x="7854175" y="866613"/>
              <a:ext cx="132624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0"/>
                <a:gd name="f8" fmla="val 27"/>
                <a:gd name="f9" fmla="val 35"/>
                <a:gd name="f10" fmla="val 40"/>
                <a:gd name="f11" fmla="val 11"/>
                <a:gd name="f12" fmla="val 19"/>
                <a:gd name="f13" fmla="val 21"/>
                <a:gd name="f14" fmla="val 10"/>
                <a:gd name="f15" fmla="+- 0 0 -90"/>
                <a:gd name="f16" fmla="*/ f3 1 41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0"/>
                <a:gd name="f27" fmla="*/ 27 f23 1"/>
                <a:gd name="f28" fmla="*/ 0 f22 1"/>
                <a:gd name="f29" fmla="*/ 41 f23 1"/>
                <a:gd name="f30" fmla="*/ 19 f22 1"/>
                <a:gd name="f31" fmla="+- f24 0 f1"/>
                <a:gd name="f32" fmla="*/ f27 1 41"/>
                <a:gd name="f33" fmla="*/ f28 1 30"/>
                <a:gd name="f34" fmla="*/ f29 1 41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6" name="Freeform 88">
              <a:extLst>
                <a:ext uri="{FF2B5EF4-FFF2-40B4-BE49-F238E27FC236}">
                  <a16:creationId xmlns:a16="http://schemas.microsoft.com/office/drawing/2014/main" xmlns="" id="{D8BEE608-E6DA-CD12-568F-D4304CCBC155}"/>
                </a:ext>
              </a:extLst>
            </p:cNvPr>
            <p:cNvSpPr/>
            <p:nvPr/>
          </p:nvSpPr>
          <p:spPr>
            <a:xfrm rot="16200004">
              <a:off x="7881113" y="1888913"/>
              <a:ext cx="6108" cy="6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0 f14 1"/>
                <a:gd name="f18" fmla="*/ 2 f14 1"/>
                <a:gd name="f19" fmla="+- f15 0 f1"/>
                <a:gd name="f20" fmla="*/ f17 1 2"/>
                <a:gd name="f21" fmla="*/ f18 1 2"/>
                <a:gd name="f22" fmla="*/ 0 1 f16"/>
                <a:gd name="f23" fmla="*/ f12 1 f16"/>
                <a:gd name="f24" fmla="*/ f20 1 f16"/>
                <a:gd name="f25" fmla="*/ f21 1 f16"/>
                <a:gd name="f26" fmla="*/ f22 f9 1"/>
                <a:gd name="f27" fmla="*/ f23 f9 1"/>
                <a:gd name="f28" fmla="*/ f23 f10 1"/>
                <a:gd name="f29" fmla="*/ f22 f10 1"/>
                <a:gd name="f30" fmla="*/ f24 f9 1"/>
                <a:gd name="f31" fmla="*/ f24 f10 1"/>
                <a:gd name="f32" fmla="*/ f25 f9 1"/>
                <a:gd name="f33" fmla="*/ f2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">
                  <a:pos x="f30" y="f31"/>
                </a:cxn>
                <a:cxn ang="f19">
                  <a:pos x="f32" y="f33"/>
                </a:cxn>
                <a:cxn ang="f19">
                  <a:pos x="f30" y="f31"/>
                </a:cxn>
              </a:cxnLst>
              <a:rect l="f26" t="f29" r="f27" b="f28"/>
              <a:pathLst>
                <a:path w="2" h="2">
                  <a:moveTo>
                    <a:pt x="f5" y="f5"/>
                  </a:moveTo>
                  <a:cubicBezTo>
                    <a:pt x="f7" y="f5"/>
                    <a:pt x="f7" y="f7"/>
                    <a:pt x="f6" y="f6"/>
                  </a:cubicBezTo>
                  <a:cubicBezTo>
                    <a:pt x="f7" y="f6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xmlns="" id="{6ACDCCAD-673C-2196-1A12-447FAB33B79A}"/>
                </a:ext>
              </a:extLst>
            </p:cNvPr>
            <p:cNvSpPr/>
            <p:nvPr/>
          </p:nvSpPr>
          <p:spPr>
            <a:xfrm rot="16200004">
              <a:off x="7786967" y="63614"/>
              <a:ext cx="129131" cy="962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2"/>
                <a:gd name="f8" fmla="val 22"/>
                <a:gd name="f9" fmla="val 3"/>
                <a:gd name="f10" fmla="val 16"/>
                <a:gd name="f11" fmla="val 25"/>
                <a:gd name="f12" fmla="val 7"/>
                <a:gd name="f13" fmla="val 14"/>
                <a:gd name="f14" fmla="val 4"/>
                <a:gd name="f15" fmla="+- 0 0 -90"/>
                <a:gd name="f16" fmla="*/ f3 1 40"/>
                <a:gd name="f17" fmla="*/ f4 1 3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2"/>
                <a:gd name="f27" fmla="*/ 22 f23 1"/>
                <a:gd name="f28" fmla="*/ 0 f22 1"/>
                <a:gd name="f29" fmla="*/ 16 f23 1"/>
                <a:gd name="f30" fmla="*/ 25 f22 1"/>
                <a:gd name="f31" fmla="+- f24 0 f1"/>
                <a:gd name="f32" fmla="*/ f27 1 40"/>
                <a:gd name="f33" fmla="*/ f28 1 32"/>
                <a:gd name="f34" fmla="*/ f29 1 40"/>
                <a:gd name="f35" fmla="*/ f30 1 3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2">
                  <a:moveTo>
                    <a:pt x="f8" y="f5"/>
                  </a:moveTo>
                  <a:cubicBezTo>
                    <a:pt x="f6" y="f9"/>
                    <a:pt x="f6" y="f7"/>
                    <a:pt x="f10" y="f11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xmlns="" id="{7DDCA40F-E1BD-1F3B-2419-EA4F84CBD536}"/>
                </a:ext>
              </a:extLst>
            </p:cNvPr>
            <p:cNvSpPr/>
            <p:nvPr/>
          </p:nvSpPr>
          <p:spPr>
            <a:xfrm rot="16200004">
              <a:off x="7516455" y="470363"/>
              <a:ext cx="119539" cy="66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2"/>
                <a:gd name="f8" fmla="val 19"/>
                <a:gd name="f9" fmla="val 35"/>
                <a:gd name="f10" fmla="val 2"/>
                <a:gd name="f11" fmla="val 21"/>
                <a:gd name="f12" fmla="val 20"/>
                <a:gd name="f13" fmla="val 7"/>
                <a:gd name="f14" fmla="val 18"/>
                <a:gd name="f15" fmla="val 6"/>
                <a:gd name="f16" fmla="+- 0 0 -90"/>
                <a:gd name="f17" fmla="*/ f3 1 37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2"/>
                <a:gd name="f28" fmla="*/ 19 f24 1"/>
                <a:gd name="f29" fmla="*/ 0 f23 1"/>
                <a:gd name="f30" fmla="*/ 20 f24 1"/>
                <a:gd name="f31" fmla="*/ 22 f23 1"/>
                <a:gd name="f32" fmla="+- f25 0 f1"/>
                <a:gd name="f33" fmla="*/ f28 1 37"/>
                <a:gd name="f34" fmla="*/ f29 1 22"/>
                <a:gd name="f35" fmla="*/ f30 1 37"/>
                <a:gd name="f36" fmla="*/ f31 1 2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2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xmlns="" id="{E62792EA-92FF-E411-80B0-79B168E7A3F5}"/>
                </a:ext>
              </a:extLst>
            </p:cNvPr>
            <p:cNvSpPr/>
            <p:nvPr/>
          </p:nvSpPr>
          <p:spPr>
            <a:xfrm rot="16200004">
              <a:off x="7513099" y="206440"/>
              <a:ext cx="131746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33"/>
                <a:gd name="f10" fmla="val 10"/>
                <a:gd name="f11" fmla="val 38"/>
                <a:gd name="f12" fmla="val 19"/>
                <a:gd name="f13" fmla="val 16"/>
                <a:gd name="f14" fmla="+- 0 0 -90"/>
                <a:gd name="f15" fmla="*/ f3 1 4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8"/>
                <a:gd name="f26" fmla="*/ 26 f22 1"/>
                <a:gd name="f27" fmla="*/ 0 f21 1"/>
                <a:gd name="f28" fmla="*/ 38 f22 1"/>
                <a:gd name="f29" fmla="*/ 19 f21 1"/>
                <a:gd name="f30" fmla="+- f23 0 f1"/>
                <a:gd name="f31" fmla="*/ f26 1 41"/>
                <a:gd name="f32" fmla="*/ f27 1 28"/>
                <a:gd name="f33" fmla="*/ f28 1 4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8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pic>
        <p:nvPicPr>
          <p:cNvPr id="120" name="Obraz 3" descr="Ksiądz Wojtyła | Jan Paweł II - serwis informacyjny, Instytut Dialogu  Międzykulturowego im. Jana Pawła II">
            <a:extLst>
              <a:ext uri="{FF2B5EF4-FFF2-40B4-BE49-F238E27FC236}">
                <a16:creationId xmlns:a16="http://schemas.microsoft.com/office/drawing/2014/main" xmlns="" id="{0DE7B0D7-28C0-4AE5-40B3-BCA8E969F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823" y="881015"/>
            <a:ext cx="3391957" cy="51006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61C3F725-FD26-9FDB-BD42-745A15E59BA0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2A297D5A-DD52-EF13-B1B2-BC54882D7747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3D8EB603-828F-4BD9-D3BF-043485D30E13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CC99EB0F-0005-E69B-C778-93D4F6955F90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CBBB8C0E-107C-9CD1-CD04-9D663054E756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CB1E915D-0BDC-86A4-B8BC-B1FD4077F006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3633E48A-9293-06FC-CA7E-02A5F23B47AD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D6984497-0AA0-A579-751B-91BF0E36EDC2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8E1C5EB6-CCD9-C73C-314B-0E855A967A56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E40C14D4-0CF1-5D61-C0C3-2A35B6C32593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xmlns="" id="{3A395CBD-F20A-F7BC-9941-2CF2A62BED3E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xmlns="" id="{18201136-FF03-079B-CD22-CF92E8747B86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AB72946E-FB12-D81B-EDF6-A2AD301F9E42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xmlns="" id="{697D2DCD-5FFF-CFBD-DBBA-0F9E88D8DF80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xmlns="" id="{F110066E-D2BC-80BE-2086-BB5ADCF0CA94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xmlns="" id="{4B304EEE-314D-E98D-98E8-AEDC0CAAC616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402840DA-08F1-84B9-66F5-B9EA1912FBBB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40019D17-CFE2-9FE0-9CE5-74158ECCA97D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xmlns="" id="{1F1CE9FA-1575-1D28-C472-78F3438FFAAB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xmlns="" id="{409A920E-258B-096B-66C5-F984BFF19408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xmlns="" id="{142C7B4D-9E3F-5C56-0900-DB658F79461A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xmlns="" id="{A334EEC4-5AFC-5EA4-E9B4-5D6950559D2B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xmlns="" id="{9306A2AA-2D9B-26E5-4D3C-F43C353A8B51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xmlns="" id="{E18F1F1F-2AC9-9625-14F9-D136E4CAD4DC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37A25A0B-0DEF-47B3-35FD-855111B363C1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3A482EDA-F672-3C1A-9149-1ACB2E0DC673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49350A62-7ECA-373D-A390-E055DAD24DCE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5F5DA65E-7507-229F-7378-7BFBB60294B6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DF56B9C2-89E0-6CA5-AF45-6592FC6525E0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5AFB9978-D5F7-03FA-14D6-C3FACB3E4A10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38173DE2-D4E2-B716-3A4A-02418E0E8905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C288CC9E-B52C-3E1A-EB6A-9D1B7638251D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7D96CDC3-D32A-BC52-29C9-CF36DFD08ACA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1F997E45-16C2-DB20-5577-9A180EDAC15A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D8B6039F-A837-6C28-5FC1-77F91E345D21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0E95F7DF-344B-CE91-9171-AC908781021F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EEC510FA-545C-6AFE-BBC2-A761C3B3DDD1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76FB5BAC-CE14-9786-2D27-12EDC262A6C5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AAB3A6C1-C717-2181-9283-1D1E5E845FBF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3220E901-33CC-AAAC-0145-17F232B5E2F7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917E8F22-AF35-D780-A114-6A46B12FB4E1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xmlns="" id="{D1884F15-248F-8631-361B-92F5937C7802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B77245F6-9767-05E1-2F60-7BD62D6CAC5D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xmlns="" id="{F5A9D013-CFCC-749D-EF74-F58CC7C32F96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3006AED8-FAA6-CE9A-C33C-A16FA87C7F20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xmlns="" id="{0318CC52-E877-0461-7C6D-D1066A2FAE78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xmlns="" id="{1E1F9299-EC4E-5B82-E174-D30A4AD2FA28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xmlns="" id="{2A6E093A-734E-A725-6425-D010FBA6CE1A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6C1346E4-89D6-4A1A-3763-8EECE8758D30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A2600E82-60A6-2E06-0749-349E6624DD44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BF7CDDF1-1D6A-16F0-1A02-826E675F75EB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xmlns="" id="{5DDC9C20-6B0E-47E3-4FBD-4EACCBE74470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36A9E83D-8692-4EA5-0B43-4E5F9071665D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xmlns="" id="{4771C5E4-33E9-F417-6FD5-C17B5176FA2E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xmlns="" id="{5E2C5B8E-8322-7F2E-CF0C-8C524D716DD0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7397779E-945E-237A-D1D0-2FABAE4ABF01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FE937646-7204-61A1-2DA5-8DC0F4F25EC5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xmlns="" id="{B7EB114E-8748-7496-81C0-B304F469C0A8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60" name="Rectangle 66">
            <a:extLst>
              <a:ext uri="{FF2B5EF4-FFF2-40B4-BE49-F238E27FC236}">
                <a16:creationId xmlns:a16="http://schemas.microsoft.com/office/drawing/2014/main" xmlns="" id="{4053B39E-31F8-43CD-3E8C-EED4FD08A5A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8F4F5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61" name="Rectangle 68">
            <a:extLst>
              <a:ext uri="{FF2B5EF4-FFF2-40B4-BE49-F238E27FC236}">
                <a16:creationId xmlns:a16="http://schemas.microsoft.com/office/drawing/2014/main" xmlns="" id="{650BA7FF-5931-3E33-FE9B-E5D72815617F}"/>
              </a:ext>
            </a:extLst>
          </p:cNvPr>
          <p:cNvSpPr>
            <a:spLocks noMove="1" noResize="1"/>
          </p:cNvSpPr>
          <p:nvPr/>
        </p:nvSpPr>
        <p:spPr>
          <a:xfrm>
            <a:off x="5980" y="1709"/>
            <a:ext cx="5289355" cy="6866193"/>
          </a:xfrm>
          <a:prstGeom prst="rect">
            <a:avLst/>
          </a:prstGeom>
          <a:solidFill>
            <a:srgbClr val="32323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62" name="Obraz 2" descr="Ks. Karol Wojtyła: wikary w parafii w Niegowici">
            <a:extLst>
              <a:ext uri="{FF2B5EF4-FFF2-40B4-BE49-F238E27FC236}">
                <a16:creationId xmlns:a16="http://schemas.microsoft.com/office/drawing/2014/main" xmlns="" id="{852FDB5D-B348-897D-CD88-6FB12CFB3A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5611" r="35882"/>
          <a:stretch>
            <a:fillRect/>
          </a:stretch>
        </p:blipFill>
        <p:spPr>
          <a:xfrm>
            <a:off x="0" y="0"/>
            <a:ext cx="5295326" cy="68758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3" name="pole tekstowe 1">
            <a:extLst>
              <a:ext uri="{FF2B5EF4-FFF2-40B4-BE49-F238E27FC236}">
                <a16:creationId xmlns:a16="http://schemas.microsoft.com/office/drawing/2014/main" xmlns="" id="{43FE33BE-0E27-10EF-808E-25F452889AC2}"/>
              </a:ext>
            </a:extLst>
          </p:cNvPr>
          <p:cNvSpPr txBox="1"/>
          <p:nvPr/>
        </p:nvSpPr>
        <p:spPr>
          <a:xfrm>
            <a:off x="5418670" y="17538"/>
            <a:ext cx="6513892" cy="66052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Ksiądz Karol Wojtyła wrócił z rzymskich studiów i niezwłocznie dostał zadanie od kardynała Sapiehy: został wikariuszem w Niegowici.</a:t>
            </a: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Wikariusz Wojtyła codziennie podjął surowy rygor, wstając o piątej rano, odprawiając mszę i odwiedzając parafian.</a:t>
            </a: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Poza obowiązkami duszpasterskimi, poświęcił się również pisaniu i publikowaniu artykułów.</a:t>
            </a: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Zdobył szacunek parafian i był gotów pomagać każdemu, nawet w najtrudniejszych sytuacjach.</a:t>
            </a: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Po dwóch latach w Niegowici ksiądz Wojtyła przeniósł się do Krakowa, gdzie został wikariuszem w kościele św. Floriana.</a:t>
            </a: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Szybko zyskał zaufanie młodzieży, prowadząc wykłady, organizując dyskusje i spotkania.</a:t>
            </a: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Założył chór gregoriański i angażował się w różne formy aktywności kulturalnej i społecznej.</a:t>
            </a: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Zgodnie z wolą arcybiskupa Baziaka, ksiądz Wojtyła zajął się pisaniem pracy habilitacyjnej i intensywnie uczył się angielskiego.</a:t>
            </a:r>
          </a:p>
          <a:p>
            <a:pPr marL="285750" marR="0" lvl="1" indent="-28575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Ostatecznie osiedlił się na Katolickim Uniwersytecie Lubelskim, gdzie wykładał teologię moralną i etykę małżeńską.</a:t>
            </a:r>
          </a:p>
          <a:p>
            <a:pPr marL="0" marR="0" lvl="1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323232"/>
              </a:solidFill>
              <a:uFillTx/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323232"/>
              </a:solidFill>
              <a:uFillTx/>
              <a:latin typeface="Arial"/>
              <a:cs typeface="Arial"/>
            </a:endParaRPr>
          </a:p>
        </p:txBody>
      </p:sp>
      <p:sp>
        <p:nvSpPr>
          <p:cNvPr id="64" name="pole tekstowe 5">
            <a:extLst>
              <a:ext uri="{FF2B5EF4-FFF2-40B4-BE49-F238E27FC236}">
                <a16:creationId xmlns:a16="http://schemas.microsoft.com/office/drawing/2014/main" xmlns="" id="{F45193AD-622D-346F-A1E0-7113A505A4C7}"/>
              </a:ext>
            </a:extLst>
          </p:cNvPr>
          <p:cNvSpPr txBox="1"/>
          <p:nvPr/>
        </p:nvSpPr>
        <p:spPr>
          <a:xfrm>
            <a:off x="-2667734" y="5269879"/>
            <a:ext cx="10983955" cy="9152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FFFF"/>
                </a:solidFill>
                <a:uFillTx/>
                <a:latin typeface="Modern Love"/>
              </a:rPr>
              <a:t>Wikariusz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FFFF"/>
                </a:solidFill>
                <a:uFillTx/>
                <a:latin typeface="Modern Love"/>
              </a:rPr>
              <a:t>Karola Wojtyły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EE76E87-EA04-DD58-78B9-D6EFFEBCEF11}"/>
              </a:ext>
            </a:extLst>
          </p:cNvPr>
          <p:cNvSpPr txBox="1"/>
          <p:nvPr/>
        </p:nvSpPr>
        <p:spPr>
          <a:xfrm>
            <a:off x="224969" y="-4837"/>
            <a:ext cx="5646054" cy="64633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Wojtyła zaangażował się również w pracę duszpasterską, często wizytując parafie, udzielając sakramentów i prowadząc rekolekcje oraz konferencje naukowe.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W 1962 roku został krajowym duszpasterzem środowisk twórczych i inteligencji.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Jako biskup i arcybiskup Krakowa angażował się w różne inicjatywy, m.in. obchody Tysiąclecia Chrztu Polski, uczestnicząc w uroczystościach w różnych miastach Polski.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Pomimo pełnego kalendarza Wojtyła starał się znaleźć czas na wakacyjne wyjazdy i aktywność fizyczną, np. w góry czy na spływy kajakowe.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W trakcie Soboru Watykańskiego II Wojtyła brał aktywny udział w dyskusjach i przemawiał na różnych kongregacjach, będąc orędownikiem odnowy w Kościele.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öhne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öhne"/>
              </a:rPr>
              <a:t>Powrót z soboru i pielgrzymka do Ziemi Świętej były ważnymi momentami w jego życiu, podkreślającymi jego zaangażowanie w sprawy duchowe i relacje z Kościołem.</a:t>
            </a:r>
          </a:p>
        </p:txBody>
      </p:sp>
      <p:pic>
        <p:nvPicPr>
          <p:cNvPr id="3" name="Obraz 2" descr="Obraz zawierający ubrania, Ludzka twarz, osoba, człowiek&#10;&#10;Opis wygenerowany automatycznie">
            <a:extLst>
              <a:ext uri="{FF2B5EF4-FFF2-40B4-BE49-F238E27FC236}">
                <a16:creationId xmlns:a16="http://schemas.microsoft.com/office/drawing/2014/main" xmlns="" id="{9C89DE47-0659-3027-8E80-8C0E3F87A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640" y="2123017"/>
            <a:ext cx="4288627" cy="43415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e tekstowe 4">
            <a:extLst>
              <a:ext uri="{FF2B5EF4-FFF2-40B4-BE49-F238E27FC236}">
                <a16:creationId xmlns:a16="http://schemas.microsoft.com/office/drawing/2014/main" xmlns="" id="{2B2FD768-24DA-F74B-F26F-8C663332A106}"/>
              </a:ext>
            </a:extLst>
          </p:cNvPr>
          <p:cNvSpPr txBox="1"/>
          <p:nvPr/>
        </p:nvSpPr>
        <p:spPr>
          <a:xfrm>
            <a:off x="6246449" y="-233455"/>
            <a:ext cx="5262911" cy="17740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Modern Love"/>
              </a:rPr>
              <a:t>Biskup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Modern Love"/>
              </a:rPr>
              <a:t>Karola Wojtyły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4D4458EA-9A9D-0242-D139-4864E12405C2}"/>
              </a:ext>
            </a:extLst>
          </p:cNvPr>
          <p:cNvGrpSpPr/>
          <p:nvPr/>
        </p:nvGrpSpPr>
        <p:grpSpPr>
          <a:xfrm>
            <a:off x="11096453" y="13396"/>
            <a:ext cx="494215" cy="6814822"/>
            <a:chOff x="11096453" y="13396"/>
            <a:chExt cx="494215" cy="681482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7DEBD941-61BC-6B84-C1E2-9706005AEEAF}"/>
                </a:ext>
              </a:extLst>
            </p:cNvPr>
            <p:cNvSpPr/>
            <p:nvPr/>
          </p:nvSpPr>
          <p:spPr>
            <a:xfrm rot="5400013">
              <a:off x="11108006" y="671857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3D71F941-1FFE-AF8C-81C9-137304FFFAF9}"/>
                </a:ext>
              </a:extLst>
            </p:cNvPr>
            <p:cNvSpPr/>
            <p:nvPr/>
          </p:nvSpPr>
          <p:spPr>
            <a:xfrm rot="5400013">
              <a:off x="11475033" y="77815"/>
              <a:ext cx="138238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22"/>
                <a:gd name="f9" fmla="val 7"/>
                <a:gd name="f10" fmla="val 28"/>
                <a:gd name="f11" fmla="val 14"/>
                <a:gd name="f12" fmla="val 25"/>
                <a:gd name="f13" fmla="val 18"/>
                <a:gd name="f14" fmla="val 8"/>
                <a:gd name="f15" fmla="val 1"/>
                <a:gd name="f16" fmla="+- 0 0 -90"/>
                <a:gd name="f17" fmla="*/ f3 1 42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29"/>
                <a:gd name="f28" fmla="*/ 22 f24 1"/>
                <a:gd name="f29" fmla="*/ 0 f23 1"/>
                <a:gd name="f30" fmla="*/ 14 f24 1"/>
                <a:gd name="f31" fmla="*/ 25 f23 1"/>
                <a:gd name="f32" fmla="+- f25 0 f1"/>
                <a:gd name="f33" fmla="*/ f28 1 42"/>
                <a:gd name="f34" fmla="*/ f29 1 29"/>
                <a:gd name="f35" fmla="*/ f30 1 42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29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50F77BF2-7851-AFBF-7C77-185B8D10F918}"/>
                </a:ext>
              </a:extLst>
            </p:cNvPr>
            <p:cNvSpPr/>
            <p:nvPr/>
          </p:nvSpPr>
          <p:spPr>
            <a:xfrm rot="5400013">
              <a:off x="11478960" y="592004"/>
              <a:ext cx="121404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4"/>
                <a:gd name="f8" fmla="val 16"/>
                <a:gd name="f9" fmla="val 6"/>
                <a:gd name="f10" fmla="val 30"/>
                <a:gd name="f11" fmla="val 20"/>
                <a:gd name="f12" fmla="val 11"/>
                <a:gd name="f13" fmla="val 17"/>
                <a:gd name="f14" fmla="val 5"/>
                <a:gd name="f15" fmla="val 3"/>
                <a:gd name="f16" fmla="+- 0 0 -90"/>
                <a:gd name="f17" fmla="*/ f3 1 3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24"/>
                <a:gd name="f28" fmla="*/ 16 f24 1"/>
                <a:gd name="f29" fmla="*/ 0 f23 1"/>
                <a:gd name="f30" fmla="*/ 11 f24 1"/>
                <a:gd name="f31" fmla="*/ 24 f23 1"/>
                <a:gd name="f32" fmla="+- f25 0 f1"/>
                <a:gd name="f33" fmla="*/ f28 1 37"/>
                <a:gd name="f34" fmla="*/ f29 1 24"/>
                <a:gd name="f35" fmla="*/ f30 1 37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24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C99709A8-A9D8-701D-5A97-FB383224D3DD}"/>
                </a:ext>
              </a:extLst>
            </p:cNvPr>
            <p:cNvSpPr/>
            <p:nvPr/>
          </p:nvSpPr>
          <p:spPr>
            <a:xfrm rot="5400013">
              <a:off x="11482381" y="335269"/>
              <a:ext cx="138238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6"/>
                <a:gd name="f8" fmla="val 6"/>
                <a:gd name="f9" fmla="val 25"/>
                <a:gd name="f10" fmla="val 17"/>
                <a:gd name="f11" fmla="val 21"/>
                <a:gd name="f12" fmla="val 9"/>
                <a:gd name="f13" fmla="val 16"/>
                <a:gd name="f14" fmla="+- 0 0 -90"/>
                <a:gd name="f15" fmla="*/ f3 1 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2"/>
                <a:gd name="f25" fmla="*/ f21 1 26"/>
                <a:gd name="f26" fmla="*/ 6 f22 1"/>
                <a:gd name="f27" fmla="*/ 6 f21 1"/>
                <a:gd name="f28" fmla="*/ 21 f22 1"/>
                <a:gd name="f29" fmla="*/ 26 f21 1"/>
                <a:gd name="f30" fmla="+- f23 0 f1"/>
                <a:gd name="f31" fmla="*/ f26 1 42"/>
                <a:gd name="f32" fmla="*/ f27 1 26"/>
                <a:gd name="f33" fmla="*/ f28 1 42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2" h="26">
                  <a:moveTo>
                    <a:pt x="f8" y="f8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7"/>
                    <a:pt x="f5" y="f13"/>
                    <a:pt x="f8" y="f8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EC956701-6880-D9EF-B1AA-DDED4BF29FFD}"/>
                </a:ext>
              </a:extLst>
            </p:cNvPr>
            <p:cNvSpPr/>
            <p:nvPr/>
          </p:nvSpPr>
          <p:spPr>
            <a:xfrm rot="5400013">
              <a:off x="11407711" y="2021697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8"/>
                <a:gd name="f33" fmla="*/ f28 1 23"/>
                <a:gd name="f34" fmla="*/ f29 1 38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65E8C111-3490-1FD6-C0DE-D7035981EE84}"/>
                </a:ext>
              </a:extLst>
            </p:cNvPr>
            <p:cNvSpPr/>
            <p:nvPr/>
          </p:nvSpPr>
          <p:spPr>
            <a:xfrm rot="5400013">
              <a:off x="11414632" y="2272416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7C259182-D272-38E9-203B-1EE491BBD709}"/>
                </a:ext>
              </a:extLst>
            </p:cNvPr>
            <p:cNvSpPr/>
            <p:nvPr/>
          </p:nvSpPr>
          <p:spPr>
            <a:xfrm rot="5400013">
              <a:off x="11426405" y="1049539"/>
              <a:ext cx="150647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3"/>
                <a:gd name="f8" fmla="val 26"/>
                <a:gd name="f9" fmla="val 29"/>
                <a:gd name="f10" fmla="val 16"/>
                <a:gd name="f11" fmla="val 38"/>
                <a:gd name="f12" fmla="val 22"/>
                <a:gd name="f13" fmla="val 5"/>
                <a:gd name="f14" fmla="+- 0 0 -90"/>
                <a:gd name="f15" fmla="*/ f3 1 46"/>
                <a:gd name="f16" fmla="*/ f4 1 3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6"/>
                <a:gd name="f25" fmla="*/ f21 1 33"/>
                <a:gd name="f26" fmla="*/ 26 f22 1"/>
                <a:gd name="f27" fmla="*/ 0 f21 1"/>
                <a:gd name="f28" fmla="*/ 38 f22 1"/>
                <a:gd name="f29" fmla="*/ 22 f21 1"/>
                <a:gd name="f30" fmla="+- f23 0 f1"/>
                <a:gd name="f31" fmla="*/ f26 1 46"/>
                <a:gd name="f32" fmla="*/ f27 1 33"/>
                <a:gd name="f33" fmla="*/ f28 1 46"/>
                <a:gd name="f34" fmla="*/ f29 1 3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6" h="33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1C9B81A5-AB79-B0F6-8477-86B9C4141BD4}"/>
                </a:ext>
              </a:extLst>
            </p:cNvPr>
            <p:cNvSpPr/>
            <p:nvPr/>
          </p:nvSpPr>
          <p:spPr>
            <a:xfrm rot="5400013">
              <a:off x="11440080" y="83698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10"/>
                <a:gd name="f10" fmla="val 28"/>
                <a:gd name="f11" fmla="val 8"/>
                <a:gd name="f12" fmla="val 20"/>
                <a:gd name="f13" fmla="val 7"/>
                <a:gd name="f14" fmla="val 2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8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48D6A218-2936-F7DF-0D80-23C4FD09BA47}"/>
                </a:ext>
              </a:extLst>
            </p:cNvPr>
            <p:cNvSpPr/>
            <p:nvPr/>
          </p:nvSpPr>
          <p:spPr>
            <a:xfrm rot="5400013">
              <a:off x="11427311" y="1320677"/>
              <a:ext cx="127604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2"/>
                <a:gd name="f10" fmla="val 36"/>
                <a:gd name="f11" fmla="val 20"/>
                <a:gd name="f12" fmla="val 25"/>
                <a:gd name="f13" fmla="val 18"/>
                <a:gd name="f14" fmla="val 3"/>
                <a:gd name="f15" fmla="+- 0 0 -90"/>
                <a:gd name="f16" fmla="*/ f3 1 39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6"/>
                <a:gd name="f27" fmla="*/ 24 f23 1"/>
                <a:gd name="f28" fmla="*/ 0 f22 1"/>
                <a:gd name="f29" fmla="*/ 20 f23 1"/>
                <a:gd name="f30" fmla="*/ 25 f22 1"/>
                <a:gd name="f31" fmla="+- f24 0 f1"/>
                <a:gd name="f32" fmla="*/ f27 1 39"/>
                <a:gd name="f33" fmla="*/ f28 1 26"/>
                <a:gd name="f34" fmla="*/ f29 1 39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xmlns="" id="{FD363064-3174-5E5C-5B06-843987CFCA14}"/>
                </a:ext>
              </a:extLst>
            </p:cNvPr>
            <p:cNvSpPr/>
            <p:nvPr/>
          </p:nvSpPr>
          <p:spPr>
            <a:xfrm rot="5400013">
              <a:off x="11407468" y="1778444"/>
              <a:ext cx="131152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1"/>
                <a:gd name="f8" fmla="val 22"/>
                <a:gd name="f9" fmla="val 39"/>
                <a:gd name="f10" fmla="val 3"/>
                <a:gd name="f11" fmla="val 16"/>
                <a:gd name="f12" fmla="val 25"/>
                <a:gd name="f13" fmla="val 7"/>
                <a:gd name="f14" fmla="val 13"/>
                <a:gd name="f15" fmla="val 4"/>
                <a:gd name="f16" fmla="+- 0 0 -90"/>
                <a:gd name="f17" fmla="*/ f3 1 40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1"/>
                <a:gd name="f28" fmla="*/ 22 f24 1"/>
                <a:gd name="f29" fmla="*/ 0 f23 1"/>
                <a:gd name="f30" fmla="*/ 16 f24 1"/>
                <a:gd name="f31" fmla="*/ 25 f23 1"/>
                <a:gd name="f32" fmla="+- f25 0 f1"/>
                <a:gd name="f33" fmla="*/ f28 1 40"/>
                <a:gd name="f34" fmla="*/ f29 1 31"/>
                <a:gd name="f35" fmla="*/ f30 1 40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xmlns="" id="{0C5AC84B-2FE7-E62B-C0B6-479E9D2EF7DB}"/>
                </a:ext>
              </a:extLst>
            </p:cNvPr>
            <p:cNvSpPr/>
            <p:nvPr/>
          </p:nvSpPr>
          <p:spPr>
            <a:xfrm rot="5400013">
              <a:off x="11404867" y="1535191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7"/>
                <a:gd name="f10" fmla="val 31"/>
                <a:gd name="f11" fmla="val 17"/>
                <a:gd name="f12" fmla="val 11"/>
                <a:gd name="f13" fmla="val 4"/>
                <a:gd name="f14" fmla="val 2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1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F16E17AC-7424-15BC-937F-228E396BB64F}"/>
                </a:ext>
              </a:extLst>
            </p:cNvPr>
            <p:cNvSpPr/>
            <p:nvPr/>
          </p:nvSpPr>
          <p:spPr>
            <a:xfrm rot="5400013">
              <a:off x="11480113" y="1078292"/>
              <a:ext cx="9747" cy="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2"/>
                <a:gd name="f20" fmla="*/ f17 1 3"/>
                <a:gd name="f21" fmla="*/ 1 f17 1"/>
                <a:gd name="f22" fmla="*/ 0 f16 1"/>
                <a:gd name="f23" fmla="*/ 2 f17 1"/>
                <a:gd name="f24" fmla="*/ 2 f16 1"/>
                <a:gd name="f25" fmla="+- f18 0 f1"/>
                <a:gd name="f26" fmla="*/ f21 1 3"/>
                <a:gd name="f27" fmla="*/ f22 1 2"/>
                <a:gd name="f28" fmla="*/ f23 1 3"/>
                <a:gd name="f29" fmla="*/ f24 1 2"/>
                <a:gd name="f30" fmla="*/ 0 1 f20"/>
                <a:gd name="f31" fmla="*/ f13 1 f20"/>
                <a:gd name="f32" fmla="*/ 0 1 f19"/>
                <a:gd name="f33" fmla="*/ f14 1 f19"/>
                <a:gd name="f34" fmla="*/ f26 1 f20"/>
                <a:gd name="f35" fmla="*/ f27 1 f19"/>
                <a:gd name="f36" fmla="*/ f28 1 f20"/>
                <a:gd name="f37" fmla="*/ f29 1 f19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3"/>
                </a:cxn>
              </a:cxnLst>
              <a:rect l="f38" t="f41" r="f39" b="f40"/>
              <a:pathLst>
                <a:path w="3" h="2">
                  <a:moveTo>
                    <a:pt x="f8" y="f5"/>
                  </a:moveTo>
                  <a:cubicBezTo>
                    <a:pt x="f7" y="f8"/>
                    <a:pt x="f6" y="f7"/>
                    <a:pt x="f7" y="f7"/>
                  </a:cubicBezTo>
                  <a:cubicBezTo>
                    <a:pt x="f8" y="f7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xmlns="" id="{9A4D3D3B-3F75-B266-D1BB-ABA03006B189}"/>
                </a:ext>
              </a:extLst>
            </p:cNvPr>
            <p:cNvSpPr/>
            <p:nvPr/>
          </p:nvSpPr>
          <p:spPr>
            <a:xfrm rot="5400013">
              <a:off x="11194112" y="860615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xmlns="" id="{6A74239B-F1A0-8F5C-EE93-57981178E35E}"/>
                </a:ext>
              </a:extLst>
            </p:cNvPr>
            <p:cNvSpPr/>
            <p:nvPr/>
          </p:nvSpPr>
          <p:spPr>
            <a:xfrm rot="5400013">
              <a:off x="11167077" y="1015033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xmlns="" id="{25C63B13-E88C-5AD6-60E7-8FD35DF81479}"/>
                </a:ext>
              </a:extLst>
            </p:cNvPr>
            <p:cNvSpPr/>
            <p:nvPr/>
          </p:nvSpPr>
          <p:spPr>
            <a:xfrm rot="5400013">
              <a:off x="11164083" y="450598"/>
              <a:ext cx="118743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7"/>
                <a:gd name="f8" fmla="val 21"/>
                <a:gd name="f9" fmla="val 33"/>
                <a:gd name="f10" fmla="val 3"/>
                <a:gd name="f11" fmla="val 23"/>
                <a:gd name="f12" fmla="val 22"/>
                <a:gd name="f13" fmla="val 25"/>
                <a:gd name="f14" fmla="val 1"/>
                <a:gd name="f15" fmla="+- 0 0 -90"/>
                <a:gd name="f16" fmla="*/ f3 1 3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27"/>
                <a:gd name="f27" fmla="*/ 21 f23 1"/>
                <a:gd name="f28" fmla="*/ 0 f22 1"/>
                <a:gd name="f29" fmla="*/ 22 f23 1"/>
                <a:gd name="f30" fmla="*/ 27 f22 1"/>
                <a:gd name="f31" fmla="+- f24 0 f1"/>
                <a:gd name="f32" fmla="*/ f27 1 36"/>
                <a:gd name="f33" fmla="*/ f28 1 27"/>
                <a:gd name="f34" fmla="*/ f29 1 36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27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0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4A2C16C7-589A-A769-FEDD-1677294F568F}"/>
                </a:ext>
              </a:extLst>
            </p:cNvPr>
            <p:cNvSpPr/>
            <p:nvPr/>
          </p:nvSpPr>
          <p:spPr>
            <a:xfrm rot="5400013">
              <a:off x="11155163" y="1253803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2851B8B9-4FAB-5E2C-3E7B-979229B8AED4}"/>
                </a:ext>
              </a:extLst>
            </p:cNvPr>
            <p:cNvSpPr/>
            <p:nvPr/>
          </p:nvSpPr>
          <p:spPr>
            <a:xfrm rot="5400013">
              <a:off x="11141007" y="614234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xmlns="" id="{6CF2B4A5-384C-290C-16D2-C6950251233F}"/>
                </a:ext>
              </a:extLst>
            </p:cNvPr>
            <p:cNvSpPr/>
            <p:nvPr/>
          </p:nvSpPr>
          <p:spPr>
            <a:xfrm rot="5400013">
              <a:off x="11155026" y="1463410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xmlns="" id="{427D87DD-CCF7-E808-6E84-122CAD5D1DD9}"/>
                </a:ext>
              </a:extLst>
            </p:cNvPr>
            <p:cNvSpPr/>
            <p:nvPr/>
          </p:nvSpPr>
          <p:spPr>
            <a:xfrm rot="5400013">
              <a:off x="11101583" y="2335323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xmlns="" id="{BA832347-B730-9F58-1020-09C8B8AF14A4}"/>
                </a:ext>
              </a:extLst>
            </p:cNvPr>
            <p:cNvSpPr/>
            <p:nvPr/>
          </p:nvSpPr>
          <p:spPr>
            <a:xfrm rot="5400013">
              <a:off x="11141167" y="1673141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xmlns="" id="{8CEF114D-D69C-5159-A698-DAA6347E0819}"/>
                </a:ext>
              </a:extLst>
            </p:cNvPr>
            <p:cNvSpPr/>
            <p:nvPr/>
          </p:nvSpPr>
          <p:spPr>
            <a:xfrm rot="5400013">
              <a:off x="11120625" y="255506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xmlns="" id="{80A57CB7-F03C-82D1-3967-F258533A3F65}"/>
                </a:ext>
              </a:extLst>
            </p:cNvPr>
            <p:cNvSpPr/>
            <p:nvPr/>
          </p:nvSpPr>
          <p:spPr>
            <a:xfrm rot="5400013">
              <a:off x="11115853" y="1902944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xmlns="" id="{E818676E-A8FB-4471-9ADC-17D098B22F50}"/>
                </a:ext>
              </a:extLst>
            </p:cNvPr>
            <p:cNvSpPr/>
            <p:nvPr/>
          </p:nvSpPr>
          <p:spPr>
            <a:xfrm rot="5400013">
              <a:off x="11082161" y="2137301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E297012F-4A85-F946-655B-928F61BA9337}"/>
                </a:ext>
              </a:extLst>
            </p:cNvPr>
            <p:cNvSpPr/>
            <p:nvPr/>
          </p:nvSpPr>
          <p:spPr>
            <a:xfrm rot="5400013">
              <a:off x="11410819" y="281829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20"/>
                <a:gd name="f9" fmla="val 1"/>
                <a:gd name="f10" fmla="val 31"/>
                <a:gd name="f11" fmla="val 24"/>
                <a:gd name="f12" fmla="val 22"/>
                <a:gd name="f13" fmla="val 2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20 f22 1"/>
                <a:gd name="f27" fmla="*/ 1 f21 1"/>
                <a:gd name="f28" fmla="*/ 22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9"/>
                    <a:pt x="f6" y="f11"/>
                    <a:pt x="f12" y="f7"/>
                  </a:cubicBezTo>
                  <a:cubicBezTo>
                    <a:pt x="f13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FDE71910-FBF8-43F3-7D28-7452F5E2AFE2}"/>
                </a:ext>
              </a:extLst>
            </p:cNvPr>
            <p:cNvSpPr/>
            <p:nvPr/>
          </p:nvSpPr>
          <p:spPr>
            <a:xfrm rot="5400013">
              <a:off x="11391690" y="5088174"/>
              <a:ext cx="12406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9"/>
                <a:gd name="f8" fmla="val 12"/>
                <a:gd name="f9" fmla="val 3"/>
                <a:gd name="f10" fmla="val 34"/>
                <a:gd name="f11" fmla="val 26"/>
                <a:gd name="f12" fmla="val 15"/>
                <a:gd name="f13" fmla="val 4"/>
                <a:gd name="f14" fmla="val 23"/>
                <a:gd name="f15" fmla="val 9"/>
                <a:gd name="f16" fmla="+- 0 0 -90"/>
                <a:gd name="f17" fmla="*/ f3 1 38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8"/>
                <a:gd name="f27" fmla="*/ f23 1 29"/>
                <a:gd name="f28" fmla="*/ 12 f24 1"/>
                <a:gd name="f29" fmla="*/ 3 f23 1"/>
                <a:gd name="f30" fmla="*/ 15 f24 1"/>
                <a:gd name="f31" fmla="*/ 29 f23 1"/>
                <a:gd name="f32" fmla="+- f25 0 f1"/>
                <a:gd name="f33" fmla="*/ f28 1 38"/>
                <a:gd name="f34" fmla="*/ f29 1 29"/>
                <a:gd name="f35" fmla="*/ f30 1 38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8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0F6D3556-E549-8170-6745-2846717A36C4}"/>
                </a:ext>
              </a:extLst>
            </p:cNvPr>
            <p:cNvSpPr/>
            <p:nvPr/>
          </p:nvSpPr>
          <p:spPr>
            <a:xfrm rot="5400013">
              <a:off x="11371126" y="2531127"/>
              <a:ext cx="138238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C4EB2259-C4B9-7B3F-5467-BB45FC0F22C7}"/>
                </a:ext>
              </a:extLst>
            </p:cNvPr>
            <p:cNvSpPr/>
            <p:nvPr/>
          </p:nvSpPr>
          <p:spPr>
            <a:xfrm rot="5400013">
              <a:off x="11401346" y="4735883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8E81A813-900D-51CB-8378-1F14F4B391CE}"/>
                </a:ext>
              </a:extLst>
            </p:cNvPr>
            <p:cNvSpPr/>
            <p:nvPr/>
          </p:nvSpPr>
          <p:spPr>
            <a:xfrm rot="5400013">
              <a:off x="11409484" y="4455408"/>
              <a:ext cx="121404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4"/>
                <a:gd name="f10" fmla="val 35"/>
                <a:gd name="f11" fmla="val 28"/>
                <a:gd name="f12" fmla="val 22"/>
                <a:gd name="f13" fmla="val 7"/>
                <a:gd name="f14" fmla="val 14"/>
                <a:gd name="f15" fmla="+- 0 0 -90"/>
                <a:gd name="f16" fmla="*/ f3 1 3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7"/>
                <a:gd name="f26" fmla="*/ f22 1 29"/>
                <a:gd name="f27" fmla="*/ 18 f23 1"/>
                <a:gd name="f28" fmla="*/ 4 f22 1"/>
                <a:gd name="f29" fmla="*/ 22 f23 1"/>
                <a:gd name="f30" fmla="*/ 29 f22 1"/>
                <a:gd name="f31" fmla="+- f24 0 f1"/>
                <a:gd name="f32" fmla="*/ f27 1 37"/>
                <a:gd name="f33" fmla="*/ f28 1 29"/>
                <a:gd name="f34" fmla="*/ f29 1 37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7" h="29">
                  <a:moveTo>
                    <a:pt x="f8" y="f9"/>
                  </a:moveTo>
                  <a:cubicBezTo>
                    <a:pt x="f10" y="f5"/>
                    <a:pt x="f6" y="f11"/>
                    <a:pt x="f12" y="f7"/>
                  </a:cubicBezTo>
                  <a:cubicBezTo>
                    <a:pt x="f13" y="f11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05CD38D8-387B-E424-E7E0-B8569EC27A0D}"/>
                </a:ext>
              </a:extLst>
            </p:cNvPr>
            <p:cNvSpPr/>
            <p:nvPr/>
          </p:nvSpPr>
          <p:spPr>
            <a:xfrm rot="5400013">
              <a:off x="11369850" y="4194178"/>
              <a:ext cx="143560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9"/>
                <a:gd name="f11" fmla="val 12"/>
                <a:gd name="f12" fmla="val 42"/>
                <a:gd name="f13" fmla="val 19"/>
                <a:gd name="f14" fmla="val 25"/>
                <a:gd name="f15" fmla="val 8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42 f24 1"/>
                <a:gd name="f31" fmla="*/ 19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C394B643-030E-C6C2-E513-C59B5A24971A}"/>
                </a:ext>
              </a:extLst>
            </p:cNvPr>
            <p:cNvSpPr/>
            <p:nvPr/>
          </p:nvSpPr>
          <p:spPr>
            <a:xfrm rot="5400013">
              <a:off x="11381622" y="369170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22"/>
                <a:gd name="f9" fmla="val 12"/>
                <a:gd name="f10" fmla="val 24"/>
                <a:gd name="f11" fmla="val 8"/>
                <a:gd name="f12" fmla="val 20"/>
                <a:gd name="f13" fmla="val 7"/>
                <a:gd name="f14" fmla="+- 0 0 -90"/>
                <a:gd name="f15" fmla="*/ f3 1 4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7"/>
                <a:gd name="f26" fmla="*/ 22 f22 1"/>
                <a:gd name="f27" fmla="*/ 0 f21 1"/>
                <a:gd name="f28" fmla="*/ 8 f22 1"/>
                <a:gd name="f29" fmla="*/ 20 f21 1"/>
                <a:gd name="f30" fmla="+- f23 0 f1"/>
                <a:gd name="f31" fmla="*/ f26 1 41"/>
                <a:gd name="f32" fmla="*/ f27 1 27"/>
                <a:gd name="f33" fmla="*/ f28 1 4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4B4847DD-2127-3AA5-0AC0-EC0D1EEC313F}"/>
                </a:ext>
              </a:extLst>
            </p:cNvPr>
            <p:cNvSpPr/>
            <p:nvPr/>
          </p:nvSpPr>
          <p:spPr>
            <a:xfrm rot="5400013">
              <a:off x="11417788" y="3075050"/>
              <a:ext cx="1249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6"/>
                <a:gd name="f9" fmla="val 37"/>
                <a:gd name="f10" fmla="val 20"/>
                <a:gd name="f11" fmla="val 25"/>
                <a:gd name="f12" fmla="val 5"/>
                <a:gd name="f13" fmla="val 1"/>
                <a:gd name="f14" fmla="+- 0 0 -90"/>
                <a:gd name="f15" fmla="*/ f3 1 3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8"/>
                <a:gd name="f25" fmla="*/ f21 1 23"/>
                <a:gd name="f26" fmla="*/ 26 f22 1"/>
                <a:gd name="f27" fmla="*/ 0 f21 1"/>
                <a:gd name="f28" fmla="*/ 25 f22 1"/>
                <a:gd name="f29" fmla="*/ 23 f21 1"/>
                <a:gd name="f30" fmla="+- f23 0 f1"/>
                <a:gd name="f31" fmla="*/ f26 1 38"/>
                <a:gd name="f32" fmla="*/ f27 1 23"/>
                <a:gd name="f33" fmla="*/ f28 1 3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8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BD4E6E5-EE64-D590-9EA3-8A3E5AAFC399}"/>
                </a:ext>
              </a:extLst>
            </p:cNvPr>
            <p:cNvSpPr/>
            <p:nvPr/>
          </p:nvSpPr>
          <p:spPr>
            <a:xfrm rot="5400013">
              <a:off x="11376726" y="3335603"/>
              <a:ext cx="134700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6"/>
                <a:gd name="f9" fmla="val 1"/>
                <a:gd name="f10" fmla="val 34"/>
                <a:gd name="f11" fmla="val 12"/>
                <a:gd name="f12" fmla="val 39"/>
                <a:gd name="f13" fmla="val 20"/>
                <a:gd name="f14" fmla="val 17"/>
                <a:gd name="f15" fmla="+- 0 0 -90"/>
                <a:gd name="f16" fmla="*/ f3 1 41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8"/>
                <a:gd name="f27" fmla="*/ 26 f23 1"/>
                <a:gd name="f28" fmla="*/ 1 f22 1"/>
                <a:gd name="f29" fmla="*/ 39 f23 1"/>
                <a:gd name="f30" fmla="*/ 20 f22 1"/>
                <a:gd name="f31" fmla="+- f24 0 f1"/>
                <a:gd name="f32" fmla="*/ f27 1 41"/>
                <a:gd name="f33" fmla="*/ f28 1 28"/>
                <a:gd name="f34" fmla="*/ f29 1 41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1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BFE01824-472C-CD67-1BFB-4107FF2789DD}"/>
                </a:ext>
              </a:extLst>
            </p:cNvPr>
            <p:cNvSpPr/>
            <p:nvPr/>
          </p:nvSpPr>
          <p:spPr>
            <a:xfrm rot="5400013">
              <a:off x="11360459" y="3934726"/>
              <a:ext cx="14356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5"/>
                <a:gd name="f14" fmla="val 29"/>
                <a:gd name="f15" fmla="val 6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5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0FDA9C42-C2B9-7EC6-AAD1-75A0BC7E73CA}"/>
                </a:ext>
              </a:extLst>
            </p:cNvPr>
            <p:cNvSpPr/>
            <p:nvPr/>
          </p:nvSpPr>
          <p:spPr>
            <a:xfrm rot="5400013">
              <a:off x="11395444" y="5347411"/>
              <a:ext cx="94823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3"/>
                <a:gd name="f8" fmla="val 13"/>
                <a:gd name="f9" fmla="val 27"/>
                <a:gd name="f10" fmla="val 22"/>
                <a:gd name="f11" fmla="val 2"/>
                <a:gd name="f12" fmla="+- 0 0 -90"/>
                <a:gd name="f13" fmla="*/ f3 1 29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9"/>
                <a:gd name="f23" fmla="*/ f19 1 23"/>
                <a:gd name="f24" fmla="*/ 13 f20 1"/>
                <a:gd name="f25" fmla="*/ 0 f19 1"/>
                <a:gd name="f26" fmla="*/ 23 f19 1"/>
                <a:gd name="f27" fmla="+- f21 0 f1"/>
                <a:gd name="f28" fmla="*/ f24 1 29"/>
                <a:gd name="f29" fmla="*/ f25 1 23"/>
                <a:gd name="f30" fmla="*/ f26 1 23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29" h="23">
                  <a:moveTo>
                    <a:pt x="f8" y="f5"/>
                  </a:moveTo>
                  <a:cubicBezTo>
                    <a:pt x="f9" y="f5"/>
                    <a:pt x="f6" y="f10"/>
                    <a:pt x="f8" y="f7"/>
                  </a:cubicBezTo>
                  <a:cubicBezTo>
                    <a:pt x="f11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BD85FBA6-2C8F-8AC1-A32D-2F6E9BE2F6A9}"/>
                </a:ext>
              </a:extLst>
            </p:cNvPr>
            <p:cNvSpPr/>
            <p:nvPr/>
          </p:nvSpPr>
          <p:spPr>
            <a:xfrm rot="5400013">
              <a:off x="11343438" y="5658567"/>
              <a:ext cx="140899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24"/>
                <a:gd name="f9" fmla="val 3"/>
                <a:gd name="f10" fmla="val 28"/>
                <a:gd name="f11" fmla="val 14"/>
                <a:gd name="f12" fmla="val 23"/>
                <a:gd name="f13" fmla="val 4"/>
                <a:gd name="f14" fmla="val 5"/>
                <a:gd name="f15" fmla="+- 0 0 -90"/>
                <a:gd name="f16" fmla="*/ f3 1 43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3"/>
                <a:gd name="f26" fmla="*/ f22 1 34"/>
                <a:gd name="f27" fmla="*/ 24 f23 1"/>
                <a:gd name="f28" fmla="*/ 0 f22 1"/>
                <a:gd name="f29" fmla="*/ 14 f23 1"/>
                <a:gd name="f30" fmla="*/ 23 f22 1"/>
                <a:gd name="f31" fmla="+- f24 0 f1"/>
                <a:gd name="f32" fmla="*/ f27 1 43"/>
                <a:gd name="f33" fmla="*/ f28 1 34"/>
                <a:gd name="f34" fmla="*/ f29 1 43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3" h="34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0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CE562665-3450-03EF-54E5-5B908CD766BD}"/>
                </a:ext>
              </a:extLst>
            </p:cNvPr>
            <p:cNvSpPr/>
            <p:nvPr/>
          </p:nvSpPr>
          <p:spPr>
            <a:xfrm rot="5400013">
              <a:off x="11324084" y="6423834"/>
              <a:ext cx="134700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1"/>
                <a:gd name="f11" fmla="val 17"/>
                <a:gd name="f12" fmla="val 25"/>
                <a:gd name="f13" fmla="val 7"/>
                <a:gd name="f14" fmla="val 4"/>
                <a:gd name="f15" fmla="+- 0 0 -90"/>
                <a:gd name="f16" fmla="*/ f3 1 41"/>
                <a:gd name="f17" fmla="*/ f4 1 3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1"/>
                <a:gd name="f27" fmla="*/ 23 f23 1"/>
                <a:gd name="f28" fmla="*/ 0 f22 1"/>
                <a:gd name="f29" fmla="*/ 17 f23 1"/>
                <a:gd name="f30" fmla="*/ 25 f22 1"/>
                <a:gd name="f31" fmla="+- f24 0 f1"/>
                <a:gd name="f32" fmla="*/ f27 1 41"/>
                <a:gd name="f33" fmla="*/ f28 1 31"/>
                <a:gd name="f34" fmla="*/ f29 1 41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C157DCE3-D3D5-6A7E-4F0E-99B73E6796ED}"/>
                </a:ext>
              </a:extLst>
            </p:cNvPr>
            <p:cNvSpPr/>
            <p:nvPr/>
          </p:nvSpPr>
          <p:spPr>
            <a:xfrm rot="5400013">
              <a:off x="11324313" y="5897277"/>
              <a:ext cx="118743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6"/>
                <a:gd name="f9" fmla="val 4"/>
                <a:gd name="f10" fmla="val 5"/>
                <a:gd name="f11" fmla="val 33"/>
                <a:gd name="f12" fmla="val 34"/>
                <a:gd name="f13" fmla="val 15"/>
                <a:gd name="f14" fmla="val 22"/>
                <a:gd name="f15" fmla="+- 0 0 -90"/>
                <a:gd name="f16" fmla="*/ f3 1 36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40"/>
                <a:gd name="f27" fmla="*/ 16 f23 1"/>
                <a:gd name="f28" fmla="*/ 4 f22 1"/>
                <a:gd name="f29" fmla="*/ 34 f23 1"/>
                <a:gd name="f30" fmla="*/ 15 f22 1"/>
                <a:gd name="f31" fmla="+- f24 0 f1"/>
                <a:gd name="f32" fmla="*/ f27 1 36"/>
                <a:gd name="f33" fmla="*/ f28 1 40"/>
                <a:gd name="f34" fmla="*/ f29 1 36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6" h="40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2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0DB3B9DE-C3DE-8050-134E-3A0F2B18D15A}"/>
                </a:ext>
              </a:extLst>
            </p:cNvPr>
            <p:cNvSpPr/>
            <p:nvPr/>
          </p:nvSpPr>
          <p:spPr>
            <a:xfrm rot="5400013">
              <a:off x="11356010" y="6183131"/>
              <a:ext cx="131152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4"/>
                <a:gd name="f8" fmla="val 38"/>
                <a:gd name="f9" fmla="val 20"/>
                <a:gd name="f10" fmla="val 25"/>
                <a:gd name="f11" fmla="val 22"/>
                <a:gd name="f12" fmla="val 6"/>
                <a:gd name="f13" fmla="val 4"/>
                <a:gd name="f14" fmla="+- 0 0 -90"/>
                <a:gd name="f15" fmla="*/ f3 1 40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4"/>
                <a:gd name="f26" fmla="*/ 24 f22 1"/>
                <a:gd name="f27" fmla="*/ 0 f21 1"/>
                <a:gd name="f28" fmla="*/ 25 f22 1"/>
                <a:gd name="f29" fmla="*/ 24 f21 1"/>
                <a:gd name="f30" fmla="+- f23 0 f1"/>
                <a:gd name="f31" fmla="*/ f26 1 40"/>
                <a:gd name="f32" fmla="*/ f27 1 24"/>
                <a:gd name="f33" fmla="*/ f28 1 40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4">
                  <a:moveTo>
                    <a:pt x="f7" y="f5"/>
                  </a:moveTo>
                  <a:cubicBezTo>
                    <a:pt x="f6" y="f5"/>
                    <a:pt x="f8" y="f9"/>
                    <a:pt x="f10" y="f7"/>
                  </a:cubicBezTo>
                  <a:cubicBezTo>
                    <a:pt x="f5" y="f11"/>
                    <a:pt x="f12" y="f13"/>
                    <a:pt x="f7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CEB6A35D-43BB-1A57-9138-3C8AEE91D115}"/>
                </a:ext>
              </a:extLst>
            </p:cNvPr>
            <p:cNvSpPr/>
            <p:nvPr/>
          </p:nvSpPr>
          <p:spPr>
            <a:xfrm rot="5400013">
              <a:off x="11104199" y="3296183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DE17810B-08DA-2AEE-334B-40B535A2555D}"/>
                </a:ext>
              </a:extLst>
            </p:cNvPr>
            <p:cNvSpPr/>
            <p:nvPr/>
          </p:nvSpPr>
          <p:spPr>
            <a:xfrm rot="5400013">
              <a:off x="11134109" y="4387492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xmlns="" id="{D92773FE-D6AD-BEFC-95C0-39A3BAD2718E}"/>
                </a:ext>
              </a:extLst>
            </p:cNvPr>
            <p:cNvSpPr/>
            <p:nvPr/>
          </p:nvSpPr>
          <p:spPr>
            <a:xfrm rot="5400013">
              <a:off x="11138035" y="5384814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DDD41EF3-7917-CD8F-E6CF-C1C7086597CA}"/>
                </a:ext>
              </a:extLst>
            </p:cNvPr>
            <p:cNvSpPr/>
            <p:nvPr/>
          </p:nvSpPr>
          <p:spPr>
            <a:xfrm rot="5400013">
              <a:off x="11133697" y="4595719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xmlns="" id="{B6110891-560C-26A5-0144-14478A7263F3}"/>
                </a:ext>
              </a:extLst>
            </p:cNvPr>
            <p:cNvSpPr/>
            <p:nvPr/>
          </p:nvSpPr>
          <p:spPr>
            <a:xfrm rot="5400013">
              <a:off x="11105831" y="6046712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59761741-9DE8-024C-6467-FD2B99E961EB}"/>
                </a:ext>
              </a:extLst>
            </p:cNvPr>
            <p:cNvSpPr/>
            <p:nvPr/>
          </p:nvSpPr>
          <p:spPr>
            <a:xfrm rot="5400013">
              <a:off x="11117595" y="3060241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xmlns="" id="{081400C1-C81C-EC7D-A05C-0121611B74DD}"/>
                </a:ext>
              </a:extLst>
            </p:cNvPr>
            <p:cNvSpPr/>
            <p:nvPr/>
          </p:nvSpPr>
          <p:spPr>
            <a:xfrm rot="5400013">
              <a:off x="11125262" y="4900329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xmlns="" id="{2333B19D-7A5B-87F9-B805-69579CFF34A8}"/>
                </a:ext>
              </a:extLst>
            </p:cNvPr>
            <p:cNvSpPr/>
            <p:nvPr/>
          </p:nvSpPr>
          <p:spPr>
            <a:xfrm rot="5400013">
              <a:off x="11117370" y="5141465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xmlns="" id="{9D809BAF-6F84-3D66-975F-73976CBC8E5A}"/>
                </a:ext>
              </a:extLst>
            </p:cNvPr>
            <p:cNvSpPr/>
            <p:nvPr/>
          </p:nvSpPr>
          <p:spPr>
            <a:xfrm rot="5400013">
              <a:off x="11112331" y="2598162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711D1F42-BA89-6EFC-FABF-0590DD5ED299}"/>
                </a:ext>
              </a:extLst>
            </p:cNvPr>
            <p:cNvSpPr/>
            <p:nvPr/>
          </p:nvSpPr>
          <p:spPr>
            <a:xfrm rot="5400013">
              <a:off x="11105835" y="6278718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D1460851-AF05-0F7C-C4E0-946FEF9746CF}"/>
                </a:ext>
              </a:extLst>
            </p:cNvPr>
            <p:cNvSpPr/>
            <p:nvPr/>
          </p:nvSpPr>
          <p:spPr>
            <a:xfrm rot="5400013">
              <a:off x="11093999" y="5596727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0EAC7343-7C79-0A2C-F778-1EDADE470597}"/>
                </a:ext>
              </a:extLst>
            </p:cNvPr>
            <p:cNvSpPr/>
            <p:nvPr/>
          </p:nvSpPr>
          <p:spPr>
            <a:xfrm rot="5400013">
              <a:off x="11097788" y="408085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xmlns="" id="{6CE596D9-0C39-928C-A7CB-2E59F3ABEA78}"/>
                </a:ext>
              </a:extLst>
            </p:cNvPr>
            <p:cNvSpPr/>
            <p:nvPr/>
          </p:nvSpPr>
          <p:spPr>
            <a:xfrm rot="5400013">
              <a:off x="11075637" y="5836683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C1B0DACA-FC27-1434-533B-865F04914A20}"/>
                </a:ext>
              </a:extLst>
            </p:cNvPr>
            <p:cNvSpPr/>
            <p:nvPr/>
          </p:nvSpPr>
          <p:spPr>
            <a:xfrm rot="5400013">
              <a:off x="11124695" y="2830766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xmlns="" id="{507C3435-9C09-E925-D183-3971D2FDD054}"/>
                </a:ext>
              </a:extLst>
            </p:cNvPr>
            <p:cNvSpPr/>
            <p:nvPr/>
          </p:nvSpPr>
          <p:spPr>
            <a:xfrm rot="5400013">
              <a:off x="11082843" y="3849729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xmlns="" id="{4A365217-E063-F938-D9D1-80613E5D19A4}"/>
                </a:ext>
              </a:extLst>
            </p:cNvPr>
            <p:cNvSpPr/>
            <p:nvPr/>
          </p:nvSpPr>
          <p:spPr>
            <a:xfrm rot="5400013">
              <a:off x="11078092" y="3616260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AF763ED3-5E5C-C723-7F18-F19DA0F1E607}"/>
                </a:ext>
              </a:extLst>
            </p:cNvPr>
            <p:cNvSpPr/>
            <p:nvPr/>
          </p:nvSpPr>
          <p:spPr>
            <a:xfrm rot="5400013">
              <a:off x="11076716" y="6507917"/>
              <a:ext cx="1276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7"/>
                <a:gd name="f8" fmla="val 21"/>
                <a:gd name="f9" fmla="val 2"/>
                <a:gd name="f10" fmla="val 36"/>
                <a:gd name="f11" fmla="val 17"/>
                <a:gd name="f12" fmla="val 26"/>
                <a:gd name="f13" fmla="val 24"/>
                <a:gd name="f14" fmla="val 8"/>
                <a:gd name="f15" fmla="val 9"/>
                <a:gd name="f16" fmla="+- 0 0 -90"/>
                <a:gd name="f17" fmla="*/ f3 1 39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"/>
                <a:gd name="f27" fmla="*/ f23 1 27"/>
                <a:gd name="f28" fmla="*/ 21 f24 1"/>
                <a:gd name="f29" fmla="*/ 2 f23 1"/>
                <a:gd name="f30" fmla="*/ 26 f24 1"/>
                <a:gd name="f31" fmla="*/ 24 f23 1"/>
                <a:gd name="f32" fmla="+- f25 0 f1"/>
                <a:gd name="f33" fmla="*/ f28 1 39"/>
                <a:gd name="f34" fmla="*/ f29 1 27"/>
                <a:gd name="f35" fmla="*/ f30 1 39"/>
                <a:gd name="f36" fmla="*/ f31 1 2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9" h="27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D92DEAAD-FCA1-B65E-1122-1A7CA6410614}"/>
                </a:ext>
              </a:extLst>
            </p:cNvPr>
            <p:cNvSpPr/>
            <p:nvPr/>
          </p:nvSpPr>
          <p:spPr>
            <a:xfrm rot="5400013">
              <a:off x="11141848" y="34907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xmlns="" id="{8E03D998-933E-3779-1E02-F658973A0BD8}"/>
                </a:ext>
              </a:extLst>
            </p:cNvPr>
            <p:cNvSpPr/>
            <p:nvPr/>
          </p:nvSpPr>
          <p:spPr>
            <a:xfrm rot="5400013">
              <a:off x="11301183" y="6639673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E0D8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23232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60" name="Rectangle 66">
            <a:extLst>
              <a:ext uri="{FF2B5EF4-FFF2-40B4-BE49-F238E27FC236}">
                <a16:creationId xmlns:a16="http://schemas.microsoft.com/office/drawing/2014/main" xmlns="" id="{6F157037-C735-18AB-47C5-F7E08ECD4B9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8F4F5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61" name="Rectangle 68">
            <a:extLst>
              <a:ext uri="{FF2B5EF4-FFF2-40B4-BE49-F238E27FC236}">
                <a16:creationId xmlns:a16="http://schemas.microsoft.com/office/drawing/2014/main" xmlns="" id="{70AAC7EF-0167-3EE4-4E32-1B689F6999E0}"/>
              </a:ext>
            </a:extLst>
          </p:cNvPr>
          <p:cNvSpPr>
            <a:spLocks noMove="1" noResize="1"/>
          </p:cNvSpPr>
          <p:nvPr/>
        </p:nvSpPr>
        <p:spPr>
          <a:xfrm>
            <a:off x="10789" y="5266"/>
            <a:ext cx="6635041" cy="6847466"/>
          </a:xfrm>
          <a:prstGeom prst="rect">
            <a:avLst/>
          </a:prstGeom>
          <a:solidFill>
            <a:srgbClr val="F4F1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62" name="pole tekstowe 1">
            <a:extLst>
              <a:ext uri="{FF2B5EF4-FFF2-40B4-BE49-F238E27FC236}">
                <a16:creationId xmlns:a16="http://schemas.microsoft.com/office/drawing/2014/main" xmlns="" id="{FCD0FF68-3088-9350-E631-7BE0CBECA638}"/>
              </a:ext>
            </a:extLst>
          </p:cNvPr>
          <p:cNvSpPr txBox="1"/>
          <p:nvPr/>
        </p:nvSpPr>
        <p:spPr>
          <a:xfrm>
            <a:off x="171751" y="-3666"/>
            <a:ext cx="6474363" cy="26111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Uroczystą sakrę biskupią Karol Wojtyła otrzymał 28 września 1958 roku w katedrze wawelskiej, w dniu św. Wacława.</a:t>
            </a:r>
            <a:endParaRPr lang="pl-PL" sz="1800" b="0" i="0" u="none" strike="noStrike" kern="1200" cap="none" spc="0" baseline="0">
              <a:solidFill>
                <a:srgbClr val="323232"/>
              </a:solidFill>
              <a:uFillTx/>
              <a:latin typeface="Avenir Next LT Pro"/>
            </a:endParaRPr>
          </a:p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323232"/>
              </a:solidFill>
              <a:uFillTx/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Za dewizę biskupią wybrał sobie słowa "Totus Tuus" (Cały Twój), pochodzące z traktatu maryjnego św. Ludwika Marii Grignion de Montfort, wyrażające oddanie się Chrystusowi i zawierzenie Matce Bożej.</a:t>
            </a:r>
          </a:p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323232"/>
              </a:solidFill>
              <a:uFillTx/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Karol Wojtyła został mianowany na biskupa tytularnego Ombrii oraz biskupa pomocniczego Krakowa, co wpłynęło na jego karierę naukową, ograniczając czas poświęcany pracy naukowej.</a:t>
            </a:r>
          </a:p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W roku 1960 ukazała się jego praca „Miłość i odpowiedzialność”, która stanowiła naukowe rozwinięcie dramatu „Przed sklepem jubilera”.</a:t>
            </a:r>
          </a:p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323232"/>
              </a:solidFill>
              <a:uFillTx/>
              <a:latin typeface="Arial"/>
              <a:cs typeface="Arial"/>
            </a:endParaRPr>
          </a:p>
          <a:p>
            <a:pPr marL="0" marR="0" lvl="0" indent="0" algn="just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3B2A7"/>
              </a:buClr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323232"/>
                </a:solidFill>
                <a:uFillTx/>
                <a:latin typeface="Arial"/>
                <a:cs typeface="Arial"/>
              </a:rPr>
              <a:t>Praca ta poruszała szeroką problematykę seksualną i małżeńską, analizując różne aspekty życia seksualnego oraz podkreślając konieczność realizacji wskazań seksuologii w oparciu o etykę.</a:t>
            </a:r>
          </a:p>
        </p:txBody>
      </p:sp>
      <p:pic>
        <p:nvPicPr>
          <p:cNvPr id="63" name="Obraz 2" descr="Biskup i kardynał Wojtyła | Jan Paweł II - serwis informacyjny, Instytut  Dialogu Międzykulturowego im. Jana Pawła II">
            <a:extLst>
              <a:ext uri="{FF2B5EF4-FFF2-40B4-BE49-F238E27FC236}">
                <a16:creationId xmlns:a16="http://schemas.microsoft.com/office/drawing/2014/main" xmlns="" id="{D8DB7F26-BF34-9BAF-09DB-A03574585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362"/>
          <a:stretch>
            <a:fillRect/>
          </a:stretch>
        </p:blipFill>
        <p:spPr>
          <a:xfrm>
            <a:off x="6645831" y="0"/>
            <a:ext cx="5546165" cy="686619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4" name="Group 70">
            <a:extLst>
              <a:ext uri="{FF2B5EF4-FFF2-40B4-BE49-F238E27FC236}">
                <a16:creationId xmlns:a16="http://schemas.microsoft.com/office/drawing/2014/main" xmlns="" id="{2D982255-49B1-B816-6229-2486F1967258}"/>
              </a:ext>
            </a:extLst>
          </p:cNvPr>
          <p:cNvGrpSpPr/>
          <p:nvPr/>
        </p:nvGrpSpPr>
        <p:grpSpPr>
          <a:xfrm>
            <a:off x="11445452" y="-31775"/>
            <a:ext cx="510546" cy="6804790"/>
            <a:chOff x="11445452" y="-31775"/>
            <a:chExt cx="510546" cy="6804790"/>
          </a:xfrm>
        </p:grpSpPr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xmlns="" id="{00238C97-CFFC-5256-9DDD-F9E448456CB1}"/>
                </a:ext>
              </a:extLst>
            </p:cNvPr>
            <p:cNvSpPr/>
            <p:nvPr/>
          </p:nvSpPr>
          <p:spPr>
            <a:xfrm rot="5400013">
              <a:off x="11747520" y="6663374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26"/>
                <a:gd name="f9" fmla="val 34"/>
                <a:gd name="f10" fmla="val 10"/>
                <a:gd name="f11" fmla="val 39"/>
                <a:gd name="f12" fmla="val 20"/>
                <a:gd name="f13" fmla="val 17"/>
                <a:gd name="f14" fmla="+- 0 0 -90"/>
                <a:gd name="f15" fmla="*/ f3 1 40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"/>
                <a:gd name="f25" fmla="*/ f21 1 29"/>
                <a:gd name="f26" fmla="*/ 26 f22 1"/>
                <a:gd name="f27" fmla="*/ 0 f21 1"/>
                <a:gd name="f28" fmla="*/ 39 f22 1"/>
                <a:gd name="f29" fmla="*/ 20 f21 1"/>
                <a:gd name="f30" fmla="+- f23 0 f1"/>
                <a:gd name="f31" fmla="*/ f26 1 40"/>
                <a:gd name="f32" fmla="*/ f27 1 29"/>
                <a:gd name="f33" fmla="*/ f28 1 40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0" h="29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xmlns="" id="{35966EE1-8166-37B5-9FD7-97AE8CCD0124}"/>
                </a:ext>
              </a:extLst>
            </p:cNvPr>
            <p:cNvSpPr/>
            <p:nvPr/>
          </p:nvSpPr>
          <p:spPr>
            <a:xfrm rot="5400013">
              <a:off x="11768630" y="742108"/>
              <a:ext cx="143560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5"/>
                <a:gd name="f8" fmla="val 28"/>
                <a:gd name="f9" fmla="val 2"/>
                <a:gd name="f10" fmla="val 38"/>
                <a:gd name="f11" fmla="val 22"/>
                <a:gd name="f12" fmla="val 9"/>
                <a:gd name="f13" fmla="val 5"/>
                <a:gd name="f14" fmla="+- 0 0 -90"/>
                <a:gd name="f15" fmla="*/ f3 1 44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4"/>
                <a:gd name="f25" fmla="*/ f21 1 25"/>
                <a:gd name="f26" fmla="*/ 28 f22 1"/>
                <a:gd name="f27" fmla="*/ 0 f21 1"/>
                <a:gd name="f28" fmla="*/ 25 f22 1"/>
                <a:gd name="f29" fmla="*/ 25 f21 1"/>
                <a:gd name="f30" fmla="+- f23 0 f1"/>
                <a:gd name="f31" fmla="*/ f26 1 44"/>
                <a:gd name="f32" fmla="*/ f27 1 25"/>
                <a:gd name="f33" fmla="*/ f28 1 44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4" h="25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xmlns="" id="{3ECF024F-8589-D38D-27F3-19427B210D99}"/>
                </a:ext>
              </a:extLst>
            </p:cNvPr>
            <p:cNvSpPr/>
            <p:nvPr/>
          </p:nvSpPr>
          <p:spPr>
            <a:xfrm rot="5400013">
              <a:off x="11806590" y="959822"/>
              <a:ext cx="115205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19"/>
                <a:gd name="f9" fmla="val 26"/>
                <a:gd name="f10" fmla="val 8"/>
                <a:gd name="f11" fmla="val 33"/>
                <a:gd name="f12" fmla="val 15"/>
                <a:gd name="f13" fmla="val 12"/>
                <a:gd name="f14" fmla="val 27"/>
                <a:gd name="f15" fmla="val 17"/>
                <a:gd name="f16" fmla="val 25"/>
                <a:gd name="f17" fmla="val 7"/>
                <a:gd name="f18" fmla="val 5"/>
                <a:gd name="f19" fmla="+- 0 0 -90"/>
                <a:gd name="f20" fmla="*/ f3 1 35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30"/>
                <a:gd name="f31" fmla="*/ 19 f27 1"/>
                <a:gd name="f32" fmla="*/ 0 f26 1"/>
                <a:gd name="f33" fmla="*/ 33 f27 1"/>
                <a:gd name="f34" fmla="*/ 15 f26 1"/>
                <a:gd name="f35" fmla="*/ 25 f27 1"/>
                <a:gd name="f36" fmla="*/ 19 f26 1"/>
                <a:gd name="f37" fmla="+- f28 0 f1"/>
                <a:gd name="f38" fmla="*/ f31 1 35"/>
                <a:gd name="f39" fmla="*/ f32 1 30"/>
                <a:gd name="f40" fmla="*/ f33 1 35"/>
                <a:gd name="f41" fmla="*/ f34 1 30"/>
                <a:gd name="f42" fmla="*/ f35 1 35"/>
                <a:gd name="f43" fmla="*/ f36 1 3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30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7" y="f13"/>
                    <a:pt x="f14" y="f15"/>
                    <a:pt x="f16" y="f8"/>
                  </a:cubicBezTo>
                  <a:cubicBezTo>
                    <a:pt x="f17" y="f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xmlns="" id="{D1B938E1-18F1-80E5-3B07-139A79006568}"/>
                </a:ext>
              </a:extLst>
            </p:cNvPr>
            <p:cNvSpPr/>
            <p:nvPr/>
          </p:nvSpPr>
          <p:spPr>
            <a:xfrm rot="5400013">
              <a:off x="11794676" y="1198591"/>
              <a:ext cx="1276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4"/>
                <a:gd name="f9" fmla="val 3"/>
                <a:gd name="f10" fmla="val 36"/>
                <a:gd name="f11" fmla="val 20"/>
                <a:gd name="f12" fmla="val 18"/>
                <a:gd name="f13" fmla="+- 0 0 -90"/>
                <a:gd name="f14" fmla="*/ f3 1 3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9"/>
                <a:gd name="f24" fmla="*/ f20 1 26"/>
                <a:gd name="f25" fmla="*/ 24 f21 1"/>
                <a:gd name="f26" fmla="*/ 0 f20 1"/>
                <a:gd name="f27" fmla="*/ 20 f21 1"/>
                <a:gd name="f28" fmla="*/ 26 f20 1"/>
                <a:gd name="f29" fmla="+- f22 0 f1"/>
                <a:gd name="f30" fmla="*/ f25 1 39"/>
                <a:gd name="f31" fmla="*/ f26 1 26"/>
                <a:gd name="f32" fmla="*/ f27 1 3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5" y="f12"/>
                    <a:pt x="f9" y="f9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xmlns="" id="{77E1244C-821E-304B-0F2E-81A503B2F411}"/>
                </a:ext>
              </a:extLst>
            </p:cNvPr>
            <p:cNvSpPr/>
            <p:nvPr/>
          </p:nvSpPr>
          <p:spPr>
            <a:xfrm rot="5400013">
              <a:off x="11748553" y="447365"/>
              <a:ext cx="134700" cy="105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8"/>
                <a:gd name="f9" fmla="val 2"/>
                <a:gd name="f10" fmla="val 37"/>
                <a:gd name="f11" fmla="val 13"/>
                <a:gd name="f12" fmla="val 40"/>
                <a:gd name="f13" fmla="val 21"/>
                <a:gd name="f14" fmla="val 22"/>
                <a:gd name="f15" fmla="val 10"/>
                <a:gd name="f16" fmla="+- 0 0 -90"/>
                <a:gd name="f17" fmla="*/ f3 1 41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5"/>
                <a:gd name="f28" fmla="*/ 28 f24 1"/>
                <a:gd name="f29" fmla="*/ 2 f23 1"/>
                <a:gd name="f30" fmla="*/ 40 f24 1"/>
                <a:gd name="f31" fmla="*/ 21 f23 1"/>
                <a:gd name="f32" fmla="+- f25 0 f1"/>
                <a:gd name="f33" fmla="*/ f28 1 41"/>
                <a:gd name="f34" fmla="*/ f29 1 35"/>
                <a:gd name="f35" fmla="*/ f30 1 41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5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xmlns="" id="{CF24A589-C5EA-E9DF-4EDE-4FB1107884C0}"/>
                </a:ext>
              </a:extLst>
            </p:cNvPr>
            <p:cNvSpPr/>
            <p:nvPr/>
          </p:nvSpPr>
          <p:spPr>
            <a:xfrm rot="5400013">
              <a:off x="11794539" y="1408199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3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xmlns="" id="{4A9CB9BD-2E6D-2F81-2E92-113EA7DC9952}"/>
                </a:ext>
              </a:extLst>
            </p:cNvPr>
            <p:cNvSpPr/>
            <p:nvPr/>
          </p:nvSpPr>
          <p:spPr>
            <a:xfrm rot="5400013">
              <a:off x="11794232" y="2238232"/>
              <a:ext cx="128491" cy="72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21"/>
                <a:gd name="f9" fmla="val 37"/>
                <a:gd name="f10" fmla="val 23"/>
                <a:gd name="f11" fmla="val 22"/>
                <a:gd name="f12" fmla="val 7"/>
                <a:gd name="f13" fmla="val 5"/>
                <a:gd name="f14" fmla="+- 0 0 -90"/>
                <a:gd name="f15" fmla="*/ f3 1 39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4"/>
                <a:gd name="f26" fmla="*/ 21 f22 1"/>
                <a:gd name="f27" fmla="*/ 0 f21 1"/>
                <a:gd name="f28" fmla="*/ 22 f22 1"/>
                <a:gd name="f29" fmla="*/ 24 f21 1"/>
                <a:gd name="f30" fmla="+- f23 0 f1"/>
                <a:gd name="f31" fmla="*/ f26 1 39"/>
                <a:gd name="f32" fmla="*/ f27 1 24"/>
                <a:gd name="f33" fmla="*/ f28 1 39"/>
                <a:gd name="f34" fmla="*/ f29 1 2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4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1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xmlns="" id="{6115941C-B4BD-2F14-B77E-DAF8D11A01C8}"/>
                </a:ext>
              </a:extLst>
            </p:cNvPr>
            <p:cNvSpPr/>
            <p:nvPr/>
          </p:nvSpPr>
          <p:spPr>
            <a:xfrm rot="5400013">
              <a:off x="11780681" y="1617939"/>
              <a:ext cx="140899" cy="938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7"/>
                <a:gd name="f9" fmla="val 3"/>
                <a:gd name="f10" fmla="val 35"/>
                <a:gd name="f11" fmla="val 17"/>
                <a:gd name="f12" fmla="val 40"/>
                <a:gd name="f13" fmla="val 23"/>
                <a:gd name="f14" fmla="val 21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7 f24 1"/>
                <a:gd name="f29" fmla="*/ 3 f23 1"/>
                <a:gd name="f30" fmla="*/ 40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xmlns="" id="{D93CE3EE-1E22-F5A7-55B9-85C68B71BFB1}"/>
                </a:ext>
              </a:extLst>
            </p:cNvPr>
            <p:cNvSpPr/>
            <p:nvPr/>
          </p:nvSpPr>
          <p:spPr>
            <a:xfrm rot="5400013">
              <a:off x="11760138" y="200295"/>
              <a:ext cx="124065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6"/>
                <a:gd name="f8" fmla="val 22"/>
                <a:gd name="f9" fmla="val 3"/>
                <a:gd name="f10" fmla="val 33"/>
                <a:gd name="f11" fmla="val 25"/>
                <a:gd name="f12" fmla="val 18"/>
                <a:gd name="f13" fmla="val 20"/>
                <a:gd name="f14" fmla="val 6"/>
                <a:gd name="f15" fmla="+- 0 0 -90"/>
                <a:gd name="f16" fmla="*/ f3 1 38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6"/>
                <a:gd name="f27" fmla="*/ 22 f23 1"/>
                <a:gd name="f28" fmla="*/ 0 f22 1"/>
                <a:gd name="f29" fmla="*/ 18 f23 1"/>
                <a:gd name="f30" fmla="*/ 26 f22 1"/>
                <a:gd name="f31" fmla="+- f24 0 f1"/>
                <a:gd name="f32" fmla="*/ f27 1 38"/>
                <a:gd name="f33" fmla="*/ f28 1 26"/>
                <a:gd name="f34" fmla="*/ f29 1 38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9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xmlns="" id="{D36D80F1-F7DB-A885-8E11-38949B6C6CCA}"/>
                </a:ext>
              </a:extLst>
            </p:cNvPr>
            <p:cNvSpPr/>
            <p:nvPr/>
          </p:nvSpPr>
          <p:spPr>
            <a:xfrm rot="5400013">
              <a:off x="11755366" y="1847742"/>
              <a:ext cx="131152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4"/>
                <a:gd name="f9" fmla="val 38"/>
                <a:gd name="f10" fmla="val 20"/>
                <a:gd name="f11" fmla="val 25"/>
                <a:gd name="f12" fmla="val 22"/>
                <a:gd name="f13" fmla="val 6"/>
                <a:gd name="f14" fmla="val 4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24 f23 1"/>
                <a:gd name="f28" fmla="*/ 0 f22 1"/>
                <a:gd name="f29" fmla="*/ 25 f23 1"/>
                <a:gd name="f30" fmla="*/ 23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5" name="Freeform 61">
              <a:extLst>
                <a:ext uri="{FF2B5EF4-FFF2-40B4-BE49-F238E27FC236}">
                  <a16:creationId xmlns:a16="http://schemas.microsoft.com/office/drawing/2014/main" xmlns="" id="{A346BA92-E39D-5ADA-D8C9-6C2C8441AB9C}"/>
                </a:ext>
              </a:extLst>
            </p:cNvPr>
            <p:cNvSpPr/>
            <p:nvPr/>
          </p:nvSpPr>
          <p:spPr>
            <a:xfrm rot="5400013">
              <a:off x="11734074" y="-12874"/>
              <a:ext cx="137352" cy="99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5"/>
                <a:gd name="f15" fmla="val 16"/>
                <a:gd name="f16" fmla="+- 0 0 -90"/>
                <a:gd name="f17" fmla="*/ f3 1 42"/>
                <a:gd name="f18" fmla="*/ f4 1 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2"/>
                <a:gd name="f27" fmla="*/ f23 1 33"/>
                <a:gd name="f28" fmla="*/ 25 f24 1"/>
                <a:gd name="f29" fmla="*/ 1 f23 1"/>
                <a:gd name="f30" fmla="*/ 4 f24 1"/>
                <a:gd name="f31" fmla="*/ 19 f23 1"/>
                <a:gd name="f32" fmla="+- f25 0 f1"/>
                <a:gd name="f33" fmla="*/ f28 1 42"/>
                <a:gd name="f34" fmla="*/ f29 1 33"/>
                <a:gd name="f35" fmla="*/ f30 1 42"/>
                <a:gd name="f36" fmla="*/ f31 1 33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xmlns="" id="{8944E942-2044-C40A-A5A0-BE9E76203873}"/>
                </a:ext>
              </a:extLst>
            </p:cNvPr>
            <p:cNvSpPr/>
            <p:nvPr/>
          </p:nvSpPr>
          <p:spPr>
            <a:xfrm rot="5400013">
              <a:off x="11540907" y="665838"/>
              <a:ext cx="147986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5"/>
                <a:gd name="f8" fmla="val 22"/>
                <a:gd name="f9" fmla="val 32"/>
                <a:gd name="f10" fmla="val 1"/>
                <a:gd name="f11" fmla="val 21"/>
                <a:gd name="f12" fmla="val 28"/>
                <a:gd name="f13" fmla="val 9"/>
                <a:gd name="f14" fmla="val 23"/>
                <a:gd name="f15" fmla="+- 0 0 -90"/>
                <a:gd name="f16" fmla="*/ f3 1 45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5"/>
                <a:gd name="f27" fmla="*/ 22 f23 1"/>
                <a:gd name="f28" fmla="*/ 0 f22 1"/>
                <a:gd name="f29" fmla="*/ 28 f23 1"/>
                <a:gd name="f30" fmla="*/ 25 f22 1"/>
                <a:gd name="f31" fmla="+- f24 0 f1"/>
                <a:gd name="f32" fmla="*/ f27 1 45"/>
                <a:gd name="f33" fmla="*/ f28 1 25"/>
                <a:gd name="f34" fmla="*/ f29 1 45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xmlns="" id="{211D34B7-979D-1DCC-26D4-543D9F307B1A}"/>
                </a:ext>
              </a:extLst>
            </p:cNvPr>
            <p:cNvSpPr/>
            <p:nvPr/>
          </p:nvSpPr>
          <p:spPr>
            <a:xfrm rot="5400013">
              <a:off x="11553270" y="896880"/>
              <a:ext cx="124065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0"/>
                <a:gd name="f9" fmla="val 37"/>
                <a:gd name="f10" fmla="val 3"/>
                <a:gd name="f11" fmla="val 22"/>
                <a:gd name="f12" fmla="val 8"/>
                <a:gd name="f13" fmla="val 18"/>
                <a:gd name="f14" fmla="val 5"/>
                <a:gd name="f15" fmla="+- 0 0 -90"/>
                <a:gd name="f16" fmla="*/ f3 1 38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3"/>
                <a:gd name="f27" fmla="*/ 20 f23 1"/>
                <a:gd name="f28" fmla="*/ 0 f22 1"/>
                <a:gd name="f29" fmla="*/ 22 f22 1"/>
                <a:gd name="f30" fmla="+- f24 0 f1"/>
                <a:gd name="f31" fmla="*/ f27 1 38"/>
                <a:gd name="f32" fmla="*/ f28 1 23"/>
                <a:gd name="f33" fmla="*/ f29 1 23"/>
                <a:gd name="f34" fmla="*/ 0 1 f25"/>
                <a:gd name="f35" fmla="*/ f19 1 f25"/>
                <a:gd name="f36" fmla="*/ 0 1 f26"/>
                <a:gd name="f37" fmla="*/ f20 1 f26"/>
                <a:gd name="f38" fmla="*/ f31 1 f25"/>
                <a:gd name="f39" fmla="*/ f32 1 f26"/>
                <a:gd name="f40" fmla="*/ f33 1 f26"/>
                <a:gd name="f41" fmla="*/ f34 f16 1"/>
                <a:gd name="f42" fmla="*/ f35 f16 1"/>
                <a:gd name="f43" fmla="*/ f37 f17 1"/>
                <a:gd name="f44" fmla="*/ f36 f17 1"/>
                <a:gd name="f45" fmla="*/ f38 f16 1"/>
                <a:gd name="f46" fmla="*/ f39 f17 1"/>
                <a:gd name="f47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5" y="f46"/>
                </a:cxn>
              </a:cxnLst>
              <a:rect l="f41" t="f44" r="f42" b="f43"/>
              <a:pathLst>
                <a:path w="38" h="23">
                  <a:moveTo>
                    <a:pt x="f8" y="f5"/>
                  </a:moveTo>
                  <a:cubicBezTo>
                    <a:pt x="f9" y="f10"/>
                    <a:pt x="f6" y="f7"/>
                    <a:pt x="f8" y="f11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xmlns="" id="{E54ADDD1-4927-D9A8-F4AE-31F6D569043D}"/>
                </a:ext>
              </a:extLst>
            </p:cNvPr>
            <p:cNvSpPr/>
            <p:nvPr/>
          </p:nvSpPr>
          <p:spPr>
            <a:xfrm rot="5400013">
              <a:off x="11547930" y="1134679"/>
              <a:ext cx="124952" cy="661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2"/>
                <a:gd name="f8" fmla="val 21"/>
                <a:gd name="f9" fmla="val 37"/>
                <a:gd name="f10" fmla="val 2"/>
                <a:gd name="f11" fmla="val 20"/>
                <a:gd name="f12" fmla="val 9"/>
                <a:gd name="f13" fmla="val 16"/>
                <a:gd name="f14" fmla="val 6"/>
                <a:gd name="f15" fmla="+- 0 0 -90"/>
                <a:gd name="f16" fmla="*/ f3 1 38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22"/>
                <a:gd name="f27" fmla="*/ 21 f23 1"/>
                <a:gd name="f28" fmla="*/ 0 f22 1"/>
                <a:gd name="f29" fmla="*/ 22 f22 1"/>
                <a:gd name="f30" fmla="+- f24 0 f1"/>
                <a:gd name="f31" fmla="*/ f27 1 38"/>
                <a:gd name="f32" fmla="*/ f28 1 22"/>
                <a:gd name="f33" fmla="*/ f29 1 22"/>
                <a:gd name="f34" fmla="*/ 0 1 f25"/>
                <a:gd name="f35" fmla="*/ f19 1 f25"/>
                <a:gd name="f36" fmla="*/ 0 1 f26"/>
                <a:gd name="f37" fmla="*/ f20 1 f26"/>
                <a:gd name="f38" fmla="*/ f31 1 f25"/>
                <a:gd name="f39" fmla="*/ f32 1 f26"/>
                <a:gd name="f40" fmla="*/ f33 1 f26"/>
                <a:gd name="f41" fmla="*/ f34 f16 1"/>
                <a:gd name="f42" fmla="*/ f35 f16 1"/>
                <a:gd name="f43" fmla="*/ f37 f17 1"/>
                <a:gd name="f44" fmla="*/ f36 f17 1"/>
                <a:gd name="f45" fmla="*/ f38 f16 1"/>
                <a:gd name="f46" fmla="*/ f39 f17 1"/>
                <a:gd name="f47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5" y="f46"/>
                </a:cxn>
              </a:cxnLst>
              <a:rect l="f41" t="f44" r="f42" b="f43"/>
              <a:pathLst>
                <a:path w="38" h="22">
                  <a:moveTo>
                    <a:pt x="f8" y="f5"/>
                  </a:moveTo>
                  <a:cubicBezTo>
                    <a:pt x="f9" y="f10"/>
                    <a:pt x="f6" y="f11"/>
                    <a:pt x="f8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xmlns="" id="{389D6E07-DE14-D16E-4007-F0E4B3EEAA4D}"/>
                </a:ext>
              </a:extLst>
            </p:cNvPr>
            <p:cNvSpPr/>
            <p:nvPr/>
          </p:nvSpPr>
          <p:spPr>
            <a:xfrm rot="5400013">
              <a:off x="11530981" y="2147719"/>
              <a:ext cx="140899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0"/>
                <a:gd name="f8" fmla="val 27"/>
                <a:gd name="f9" fmla="val 3"/>
                <a:gd name="f10" fmla="val 35"/>
                <a:gd name="f11" fmla="val 16"/>
                <a:gd name="f12" fmla="val 40"/>
                <a:gd name="f13" fmla="val 22"/>
                <a:gd name="f14" fmla="val 21"/>
                <a:gd name="f15" fmla="val 15"/>
                <a:gd name="f16" fmla="+- 0 0 -90"/>
                <a:gd name="f17" fmla="*/ f3 1 43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0"/>
                <a:gd name="f28" fmla="*/ 27 f24 1"/>
                <a:gd name="f29" fmla="*/ 3 f23 1"/>
                <a:gd name="f30" fmla="*/ 40 f24 1"/>
                <a:gd name="f31" fmla="*/ 22 f23 1"/>
                <a:gd name="f32" fmla="+- f25 0 f1"/>
                <a:gd name="f33" fmla="*/ f28 1 43"/>
                <a:gd name="f34" fmla="*/ f29 1 30"/>
                <a:gd name="f35" fmla="*/ f30 1 43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0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xmlns="" id="{3A61AE28-C70F-A1F9-05D6-C65663D241E2}"/>
                </a:ext>
              </a:extLst>
            </p:cNvPr>
            <p:cNvSpPr/>
            <p:nvPr/>
          </p:nvSpPr>
          <p:spPr>
            <a:xfrm rot="5400013">
              <a:off x="11538822" y="1925278"/>
              <a:ext cx="128491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16"/>
                <a:gd name="f9" fmla="val 8"/>
                <a:gd name="f10" fmla="val 31"/>
                <a:gd name="f11" fmla="val 18"/>
                <a:gd name="f12" fmla="val 10"/>
                <a:gd name="f13" fmla="val 4"/>
                <a:gd name="f14" fmla="val 3"/>
                <a:gd name="f15" fmla="+- 0 0 -90"/>
                <a:gd name="f16" fmla="*/ f3 1 39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23"/>
                <a:gd name="f27" fmla="*/ 16 f23 1"/>
                <a:gd name="f28" fmla="*/ 0 f22 1"/>
                <a:gd name="f29" fmla="*/ 10 f23 1"/>
                <a:gd name="f30" fmla="*/ 23 f22 1"/>
                <a:gd name="f31" fmla="+- f24 0 f1"/>
                <a:gd name="f32" fmla="*/ f27 1 39"/>
                <a:gd name="f33" fmla="*/ f28 1 23"/>
                <a:gd name="f34" fmla="*/ f29 1 39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8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xmlns="" id="{D2C4EA59-5AD2-CA09-33A6-BF0A54D8EF86}"/>
                </a:ext>
              </a:extLst>
            </p:cNvPr>
            <p:cNvSpPr/>
            <p:nvPr/>
          </p:nvSpPr>
          <p:spPr>
            <a:xfrm rot="5400013">
              <a:off x="11511377" y="1610492"/>
              <a:ext cx="131152" cy="157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52"/>
                <a:gd name="f8" fmla="val 13"/>
                <a:gd name="f9" fmla="val 7"/>
                <a:gd name="f10" fmla="val 12"/>
                <a:gd name="f11" fmla="val 18"/>
                <a:gd name="f12" fmla="val 24"/>
                <a:gd name="f13" fmla="val 2"/>
                <a:gd name="f14" fmla="val 6"/>
                <a:gd name="f15" fmla="val 17"/>
                <a:gd name="f16" fmla="+- 0 0 -90"/>
                <a:gd name="f17" fmla="*/ f3 1 40"/>
                <a:gd name="f18" fmla="*/ f4 1 5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52"/>
                <a:gd name="f28" fmla="*/ 13 f24 1"/>
                <a:gd name="f29" fmla="*/ 7 f23 1"/>
                <a:gd name="f30" fmla="*/ 0 f24 1"/>
                <a:gd name="f31" fmla="*/ 24 f23 1"/>
                <a:gd name="f32" fmla="+- f25 0 f1"/>
                <a:gd name="f33" fmla="*/ f28 1 40"/>
                <a:gd name="f34" fmla="*/ f29 1 52"/>
                <a:gd name="f35" fmla="*/ f30 1 40"/>
                <a:gd name="f36" fmla="*/ f31 1 5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52">
                  <a:moveTo>
                    <a:pt x="f8" y="f9"/>
                  </a:moveTo>
                  <a:cubicBezTo>
                    <a:pt x="f6" y="f10"/>
                    <a:pt x="f11" y="f7"/>
                    <a:pt x="f5" y="f12"/>
                  </a:cubicBezTo>
                  <a:cubicBezTo>
                    <a:pt x="f13" y="f5"/>
                    <a:pt x="f14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xmlns="" id="{1513867D-9223-A92D-0F61-C7F0712B259F}"/>
                </a:ext>
              </a:extLst>
            </p:cNvPr>
            <p:cNvSpPr/>
            <p:nvPr/>
          </p:nvSpPr>
          <p:spPr>
            <a:xfrm rot="5400013">
              <a:off x="11522394" y="461255"/>
              <a:ext cx="131152" cy="8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9"/>
                <a:gd name="f8" fmla="val 18"/>
                <a:gd name="f9" fmla="val 1"/>
                <a:gd name="f10" fmla="val 6"/>
                <a:gd name="f11" fmla="val 25"/>
                <a:gd name="f12" fmla="val 20"/>
                <a:gd name="f13" fmla="val 10"/>
                <a:gd name="f14" fmla="val 5"/>
                <a:gd name="f15" fmla="+- 0 0 -90"/>
                <a:gd name="f16" fmla="*/ f3 1 40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9"/>
                <a:gd name="f27" fmla="*/ 18 f23 1"/>
                <a:gd name="f28" fmla="*/ 1 f22 1"/>
                <a:gd name="f29" fmla="*/ 6 f23 1"/>
                <a:gd name="f30" fmla="*/ 20 f22 1"/>
                <a:gd name="f31" fmla="+- f24 0 f1"/>
                <a:gd name="f32" fmla="*/ f27 1 40"/>
                <a:gd name="f33" fmla="*/ f28 1 29"/>
                <a:gd name="f34" fmla="*/ f29 1 40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9">
                  <a:moveTo>
                    <a:pt x="f8" y="f9"/>
                  </a:moveTo>
                  <a:cubicBezTo>
                    <a:pt x="f6" y="f10"/>
                    <a:pt x="f11" y="f7"/>
                    <a:pt x="f10" y="f12"/>
                  </a:cubicBezTo>
                  <a:cubicBezTo>
                    <a:pt x="f5" y="f13"/>
                    <a:pt x="f14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xmlns="" id="{2B71CC43-5953-4951-7F63-1ED6C32159D8}"/>
                </a:ext>
              </a:extLst>
            </p:cNvPr>
            <p:cNvSpPr/>
            <p:nvPr/>
          </p:nvSpPr>
          <p:spPr>
            <a:xfrm rot="5400013">
              <a:off x="11516794" y="39310"/>
              <a:ext cx="131152" cy="112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7"/>
                <a:gd name="f8" fmla="val 22"/>
                <a:gd name="f9" fmla="val 1"/>
                <a:gd name="f10" fmla="val 3"/>
                <a:gd name="f11" fmla="val 33"/>
                <a:gd name="f12" fmla="val 15"/>
                <a:gd name="f13" fmla="val 23"/>
                <a:gd name="f14" fmla="val 20"/>
                <a:gd name="f15" fmla="val 7"/>
                <a:gd name="f16" fmla="+- 0 0 -90"/>
                <a:gd name="f17" fmla="*/ f3 1 40"/>
                <a:gd name="f18" fmla="*/ f4 1 3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7"/>
                <a:gd name="f28" fmla="*/ 22 f24 1"/>
                <a:gd name="f29" fmla="*/ 1 f23 1"/>
                <a:gd name="f30" fmla="*/ 15 f24 1"/>
                <a:gd name="f31" fmla="*/ 23 f23 1"/>
                <a:gd name="f32" fmla="+- f25 0 f1"/>
                <a:gd name="f33" fmla="*/ f28 1 40"/>
                <a:gd name="f34" fmla="*/ f29 1 37"/>
                <a:gd name="f35" fmla="*/ f30 1 40"/>
                <a:gd name="f36" fmla="*/ f31 1 3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7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4" name="Freeform 89">
              <a:extLst>
                <a:ext uri="{FF2B5EF4-FFF2-40B4-BE49-F238E27FC236}">
                  <a16:creationId xmlns:a16="http://schemas.microsoft.com/office/drawing/2014/main" xmlns="" id="{2965F73A-1163-7660-3752-EAE215AA647E}"/>
                </a:ext>
              </a:extLst>
            </p:cNvPr>
            <p:cNvSpPr/>
            <p:nvPr/>
          </p:nvSpPr>
          <p:spPr>
            <a:xfrm rot="5400013">
              <a:off x="11487162" y="1398140"/>
              <a:ext cx="134700" cy="93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1"/>
                <a:gd name="f8" fmla="val 23"/>
                <a:gd name="f9" fmla="val 40"/>
                <a:gd name="f10" fmla="val 3"/>
                <a:gd name="f11" fmla="val 16"/>
                <a:gd name="f12" fmla="val 25"/>
                <a:gd name="f13" fmla="val 7"/>
                <a:gd name="f14" fmla="val 14"/>
                <a:gd name="f15" fmla="val 4"/>
                <a:gd name="f16" fmla="+- 0 0 -90"/>
                <a:gd name="f17" fmla="*/ f3 1 41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31"/>
                <a:gd name="f28" fmla="*/ 23 f24 1"/>
                <a:gd name="f29" fmla="*/ 0 f23 1"/>
                <a:gd name="f30" fmla="*/ 16 f24 1"/>
                <a:gd name="f31" fmla="*/ 25 f23 1"/>
                <a:gd name="f32" fmla="+- f25 0 f1"/>
                <a:gd name="f33" fmla="*/ f28 1 41"/>
                <a:gd name="f34" fmla="*/ f29 1 31"/>
                <a:gd name="f35" fmla="*/ f30 1 41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1" h="31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5" name="Freeform 90">
              <a:extLst>
                <a:ext uri="{FF2B5EF4-FFF2-40B4-BE49-F238E27FC236}">
                  <a16:creationId xmlns:a16="http://schemas.microsoft.com/office/drawing/2014/main" xmlns="" id="{7BE76068-A9F4-A6B2-C631-8056B59C2193}"/>
                </a:ext>
              </a:extLst>
            </p:cNvPr>
            <p:cNvSpPr/>
            <p:nvPr/>
          </p:nvSpPr>
          <p:spPr>
            <a:xfrm rot="5400013">
              <a:off x="11565015" y="2021048"/>
              <a:ext cx="2660" cy="8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3"/>
                <a:gd name="f8" fmla="val 2"/>
                <a:gd name="f9" fmla="+- 0 0 -90"/>
                <a:gd name="f10" fmla="*/ f3 1 1"/>
                <a:gd name="f11" fmla="*/ f4 1 3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6 1 3"/>
                <a:gd name="f20" fmla="val f17"/>
                <a:gd name="f21" fmla="*/ 0 f17 1"/>
                <a:gd name="f22" fmla="*/ 0 f16 1"/>
                <a:gd name="f23" fmla="*/ 2 f16 1"/>
                <a:gd name="f24" fmla="+- f18 0 f1"/>
                <a:gd name="f25" fmla="*/ f22 1 3"/>
                <a:gd name="f26" fmla="*/ f23 1 3"/>
                <a:gd name="f27" fmla="*/ f21 1 f20"/>
                <a:gd name="f28" fmla="*/ 0 1 f20"/>
                <a:gd name="f29" fmla="*/ f13 1 f20"/>
                <a:gd name="f30" fmla="*/ 0 1 f19"/>
                <a:gd name="f31" fmla="*/ f14 1 f19"/>
                <a:gd name="f32" fmla="*/ f25 1 f19"/>
                <a:gd name="f33" fmla="*/ f26 1 f19"/>
                <a:gd name="f34" fmla="*/ f28 f10 1"/>
                <a:gd name="f35" fmla="*/ f29 f10 1"/>
                <a:gd name="f36" fmla="*/ f31 f11 1"/>
                <a:gd name="f37" fmla="*/ f30 f11 1"/>
                <a:gd name="f38" fmla="*/ f27 f10 1"/>
                <a:gd name="f39" fmla="*/ f32 f11 1"/>
                <a:gd name="f40" fmla="*/ f33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8" y="f39"/>
                </a:cxn>
                <a:cxn ang="f24">
                  <a:pos x="f38" y="f40"/>
                </a:cxn>
                <a:cxn ang="f24">
                  <a:pos x="f38" y="f39"/>
                </a:cxn>
              </a:cxnLst>
              <a:rect l="f34" t="f37" r="f35" b="f36"/>
              <a:pathLst>
                <a:path w="1" h="3">
                  <a:moveTo>
                    <a:pt x="f5" y="f5"/>
                  </a:moveTo>
                  <a:cubicBezTo>
                    <a:pt x="f6" y="f5"/>
                    <a:pt x="f6" y="f7"/>
                    <a:pt x="f5" y="f8"/>
                  </a:cubicBezTo>
                  <a:cubicBezTo>
                    <a:pt x="f5" y="f6"/>
                    <a:pt x="f5" y="f6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6" name="Freeform 105">
              <a:extLst>
                <a:ext uri="{FF2B5EF4-FFF2-40B4-BE49-F238E27FC236}">
                  <a16:creationId xmlns:a16="http://schemas.microsoft.com/office/drawing/2014/main" xmlns="" id="{B81EA1BA-2D45-8E92-5110-A9B3688C09AE}"/>
                </a:ext>
              </a:extLst>
            </p:cNvPr>
            <p:cNvSpPr/>
            <p:nvPr/>
          </p:nvSpPr>
          <p:spPr>
            <a:xfrm rot="5400013">
              <a:off x="11839033" y="2023507"/>
              <a:ext cx="140899" cy="93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26"/>
                <a:gd name="f9" fmla="val 3"/>
                <a:gd name="f10" fmla="val 34"/>
                <a:gd name="f11" fmla="val 17"/>
                <a:gd name="f12" fmla="val 39"/>
                <a:gd name="f13" fmla="val 23"/>
                <a:gd name="f14" fmla="val 20"/>
                <a:gd name="f15" fmla="val 15"/>
                <a:gd name="f16" fmla="+- 0 0 -90"/>
                <a:gd name="f17" fmla="*/ f3 1 43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3"/>
                <a:gd name="f27" fmla="*/ f23 1 31"/>
                <a:gd name="f28" fmla="*/ 26 f24 1"/>
                <a:gd name="f29" fmla="*/ 3 f23 1"/>
                <a:gd name="f30" fmla="*/ 39 f24 1"/>
                <a:gd name="f31" fmla="*/ 23 f23 1"/>
                <a:gd name="f32" fmla="+- f25 0 f1"/>
                <a:gd name="f33" fmla="*/ f28 1 43"/>
                <a:gd name="f34" fmla="*/ f29 1 31"/>
                <a:gd name="f35" fmla="*/ f30 1 43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3" h="31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7" name="Freeform 106">
              <a:extLst>
                <a:ext uri="{FF2B5EF4-FFF2-40B4-BE49-F238E27FC236}">
                  <a16:creationId xmlns:a16="http://schemas.microsoft.com/office/drawing/2014/main" xmlns="" id="{B1669595-47A0-BE63-A455-D73F83D49F0B}"/>
                </a:ext>
              </a:extLst>
            </p:cNvPr>
            <p:cNvSpPr/>
            <p:nvPr/>
          </p:nvSpPr>
          <p:spPr>
            <a:xfrm rot="5400013">
              <a:off x="11553722" y="261248"/>
              <a:ext cx="134700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2"/>
                <a:gd name="f8" fmla="val 25"/>
                <a:gd name="f9" fmla="val 13"/>
                <a:gd name="f10" fmla="val 15"/>
                <a:gd name="f11" fmla="val 4"/>
                <a:gd name="f12" fmla="val 18"/>
                <a:gd name="f13" fmla="val 5"/>
                <a:gd name="f14" fmla="+- 0 0 -90"/>
                <a:gd name="f15" fmla="*/ f3 1 41"/>
                <a:gd name="f16" fmla="*/ f4 1 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32"/>
                <a:gd name="f26" fmla="*/ 25 f22 1"/>
                <a:gd name="f27" fmla="*/ 0 f21 1"/>
                <a:gd name="f28" fmla="*/ 4 f22 1"/>
                <a:gd name="f29" fmla="*/ 18 f21 1"/>
                <a:gd name="f30" fmla="+- f23 0 f1"/>
                <a:gd name="f31" fmla="*/ f26 1 41"/>
                <a:gd name="f32" fmla="*/ f27 1 32"/>
                <a:gd name="f33" fmla="*/ f28 1 41"/>
                <a:gd name="f34" fmla="*/ f29 1 3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32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xmlns="" id="{6DBD9CC5-36D3-FCB0-7598-597B694639CF}"/>
                </a:ext>
              </a:extLst>
            </p:cNvPr>
            <p:cNvSpPr/>
            <p:nvPr/>
          </p:nvSpPr>
          <p:spPr>
            <a:xfrm rot="5400013">
              <a:off x="11743712" y="3240981"/>
              <a:ext cx="144447" cy="106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5"/>
                <a:gd name="f8" fmla="val 28"/>
                <a:gd name="f9" fmla="val 36"/>
                <a:gd name="f10" fmla="val 1"/>
                <a:gd name="f11" fmla="val 12"/>
                <a:gd name="f12" fmla="val 42"/>
                <a:gd name="f13" fmla="val 21"/>
                <a:gd name="f14" fmla="val 23"/>
                <a:gd name="f15" fmla="val 7"/>
                <a:gd name="f16" fmla="+- 0 0 -90"/>
                <a:gd name="f17" fmla="*/ f3 1 44"/>
                <a:gd name="f18" fmla="*/ f4 1 3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5"/>
                <a:gd name="f28" fmla="*/ 28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5"/>
                <a:gd name="f35" fmla="*/ f30 1 44"/>
                <a:gd name="f36" fmla="*/ f31 1 3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5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xmlns="" id="{A7B3A04F-DACE-56B8-78DF-0E671BD051A8}"/>
                </a:ext>
              </a:extLst>
            </p:cNvPr>
            <p:cNvSpPr/>
            <p:nvPr/>
          </p:nvSpPr>
          <p:spPr>
            <a:xfrm rot="5400013">
              <a:off x="11773622" y="4332281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xmlns="" id="{E0F483FB-7573-2D38-B890-267197989663}"/>
                </a:ext>
              </a:extLst>
            </p:cNvPr>
            <p:cNvSpPr/>
            <p:nvPr/>
          </p:nvSpPr>
          <p:spPr>
            <a:xfrm rot="5400013">
              <a:off x="11777548" y="5329612"/>
              <a:ext cx="134700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22"/>
                <a:gd name="f9" fmla="val 13"/>
                <a:gd name="f10" fmla="val 24"/>
                <a:gd name="f11" fmla="val 8"/>
                <a:gd name="f12" fmla="val 21"/>
                <a:gd name="f13" fmla="+- 0 0 -90"/>
                <a:gd name="f14" fmla="*/ f3 1 41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1"/>
                <a:gd name="f24" fmla="*/ f20 1 28"/>
                <a:gd name="f25" fmla="*/ 22 f21 1"/>
                <a:gd name="f26" fmla="*/ 0 f20 1"/>
                <a:gd name="f27" fmla="*/ 8 f21 1"/>
                <a:gd name="f28" fmla="*/ 21 f20 1"/>
                <a:gd name="f29" fmla="+- f22 0 f1"/>
                <a:gd name="f30" fmla="*/ f25 1 41"/>
                <a:gd name="f31" fmla="*/ f26 1 28"/>
                <a:gd name="f32" fmla="*/ f27 1 41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1" h="28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1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xmlns="" id="{FE6C76AE-DFCD-0287-6B03-0DE65F7DC2B5}"/>
                </a:ext>
              </a:extLst>
            </p:cNvPr>
            <p:cNvSpPr/>
            <p:nvPr/>
          </p:nvSpPr>
          <p:spPr>
            <a:xfrm rot="5400013">
              <a:off x="11773210" y="4540517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xmlns="" id="{D5CBEDF1-3CB2-3EC0-41BB-B41BE2D78E2E}"/>
                </a:ext>
              </a:extLst>
            </p:cNvPr>
            <p:cNvSpPr/>
            <p:nvPr/>
          </p:nvSpPr>
          <p:spPr>
            <a:xfrm rot="5400013">
              <a:off x="11745344" y="5991500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1"/>
                <a:gd name="f10" fmla="val 3"/>
                <a:gd name="f11" fmla="val 38"/>
                <a:gd name="f12" fmla="val 25"/>
                <a:gd name="f13" fmla="val 22"/>
                <a:gd name="f14" fmla="val 28"/>
                <a:gd name="f15" fmla="val 14"/>
                <a:gd name="f16" fmla="+- 0 0 -90"/>
                <a:gd name="f17" fmla="*/ f3 1 44"/>
                <a:gd name="f18" fmla="*/ f4 1 3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4"/>
                <a:gd name="f28" fmla="*/ 31 f24 1"/>
                <a:gd name="f29" fmla="*/ 1 f23 1"/>
                <a:gd name="f30" fmla="*/ 25 f24 1"/>
                <a:gd name="f31" fmla="*/ 22 f23 1"/>
                <a:gd name="f32" fmla="+- f25 0 f1"/>
                <a:gd name="f33" fmla="*/ f28 1 44"/>
                <a:gd name="f34" fmla="*/ f29 1 34"/>
                <a:gd name="f35" fmla="*/ f30 1 44"/>
                <a:gd name="f36" fmla="*/ f31 1 3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4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xmlns="" id="{7E82E7A2-266C-7339-147F-C2EEC66C2A0A}"/>
                </a:ext>
              </a:extLst>
            </p:cNvPr>
            <p:cNvSpPr/>
            <p:nvPr/>
          </p:nvSpPr>
          <p:spPr>
            <a:xfrm rot="5400013">
              <a:off x="11757108" y="3005038"/>
              <a:ext cx="115205" cy="121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16"/>
                <a:gd name="f9" fmla="val 4"/>
                <a:gd name="f10" fmla="val 32"/>
                <a:gd name="f11" fmla="val 33"/>
                <a:gd name="f12" fmla="val 15"/>
                <a:gd name="f13" fmla="val 34"/>
                <a:gd name="f14" fmla="val 22"/>
                <a:gd name="f15" fmla="+- 0 0 -90"/>
                <a:gd name="f16" fmla="*/ f3 1 35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"/>
                <a:gd name="f26" fmla="*/ f22 1 40"/>
                <a:gd name="f27" fmla="*/ 16 f23 1"/>
                <a:gd name="f28" fmla="*/ 4 f22 1"/>
                <a:gd name="f29" fmla="*/ 33 f23 1"/>
                <a:gd name="f30" fmla="*/ 15 f22 1"/>
                <a:gd name="f31" fmla="+- f24 0 f1"/>
                <a:gd name="f32" fmla="*/ f27 1 35"/>
                <a:gd name="f33" fmla="*/ f28 1 40"/>
                <a:gd name="f34" fmla="*/ f29 1 35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" h="40">
                  <a:moveTo>
                    <a:pt x="f8" y="f9"/>
                  </a:moveTo>
                  <a:cubicBezTo>
                    <a:pt x="f6" y="f9"/>
                    <a:pt x="f10" y="f5"/>
                    <a:pt x="f11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xmlns="" id="{C09107C9-DA74-E8FA-F19A-3DD64089A831}"/>
                </a:ext>
              </a:extLst>
            </p:cNvPr>
            <p:cNvSpPr/>
            <p:nvPr/>
          </p:nvSpPr>
          <p:spPr>
            <a:xfrm rot="5400013">
              <a:off x="11764775" y="4845118"/>
              <a:ext cx="127604" cy="69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3"/>
                <a:gd name="f8" fmla="val 26"/>
                <a:gd name="f9" fmla="val 1"/>
                <a:gd name="f10" fmla="val 38"/>
                <a:gd name="f11" fmla="val 21"/>
                <a:gd name="f12" fmla="val 5"/>
                <a:gd name="f13" fmla="val 2"/>
                <a:gd name="f14" fmla="+- 0 0 -90"/>
                <a:gd name="f15" fmla="*/ f3 1 39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3"/>
                <a:gd name="f26" fmla="*/ 26 f22 1"/>
                <a:gd name="f27" fmla="*/ 0 f21 1"/>
                <a:gd name="f28" fmla="*/ 23 f21 1"/>
                <a:gd name="f29" fmla="+- f23 0 f1"/>
                <a:gd name="f30" fmla="*/ f26 1 39"/>
                <a:gd name="f31" fmla="*/ f27 1 23"/>
                <a:gd name="f32" fmla="*/ f28 1 23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39" h="23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7"/>
                    <a:pt x="f12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xmlns="" id="{7B1AA564-84C2-A366-CDA2-557AB053160D}"/>
                </a:ext>
              </a:extLst>
            </p:cNvPr>
            <p:cNvSpPr/>
            <p:nvPr/>
          </p:nvSpPr>
          <p:spPr>
            <a:xfrm rot="5400013">
              <a:off x="11756883" y="5086253"/>
              <a:ext cx="131152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7"/>
                <a:gd name="f8" fmla="val 25"/>
                <a:gd name="f9" fmla="val 34"/>
                <a:gd name="f10" fmla="val 11"/>
                <a:gd name="f11" fmla="val 38"/>
                <a:gd name="f12" fmla="val 20"/>
                <a:gd name="f13" fmla="val 17"/>
                <a:gd name="f14" fmla="val 12"/>
                <a:gd name="f15" fmla="+- 0 0 -90"/>
                <a:gd name="f16" fmla="*/ f3 1 4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7"/>
                <a:gd name="f27" fmla="*/ 25 f23 1"/>
                <a:gd name="f28" fmla="*/ 0 f22 1"/>
                <a:gd name="f29" fmla="*/ 38 f23 1"/>
                <a:gd name="f30" fmla="*/ 20 f22 1"/>
                <a:gd name="f31" fmla="+- f24 0 f1"/>
                <a:gd name="f32" fmla="*/ f27 1 40"/>
                <a:gd name="f33" fmla="*/ f28 1 27"/>
                <a:gd name="f34" fmla="*/ f29 1 4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7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xmlns="" id="{63139242-80BB-F964-A5CD-89036CCEFBA1}"/>
                </a:ext>
              </a:extLst>
            </p:cNvPr>
            <p:cNvSpPr/>
            <p:nvPr/>
          </p:nvSpPr>
          <p:spPr>
            <a:xfrm rot="5400013">
              <a:off x="11751845" y="2542950"/>
              <a:ext cx="134700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7"/>
                <a:gd name="f8" fmla="val 19"/>
                <a:gd name="f9" fmla="val 9"/>
                <a:gd name="f10" fmla="val 28"/>
                <a:gd name="f11" fmla="val 7"/>
                <a:gd name="f12" fmla="val 20"/>
                <a:gd name="f13" fmla="val 8"/>
                <a:gd name="f14" fmla="val 1"/>
                <a:gd name="f15" fmla="+- 0 0 -90"/>
                <a:gd name="f16" fmla="*/ f3 1 41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27"/>
                <a:gd name="f27" fmla="*/ 19 f23 1"/>
                <a:gd name="f28" fmla="*/ 0 f22 1"/>
                <a:gd name="f29" fmla="*/ 7 f23 1"/>
                <a:gd name="f30" fmla="*/ 20 f22 1"/>
                <a:gd name="f31" fmla="+- f24 0 f1"/>
                <a:gd name="f32" fmla="*/ f27 1 41"/>
                <a:gd name="f33" fmla="*/ f28 1 27"/>
                <a:gd name="f34" fmla="*/ f29 1 41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27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1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xmlns="" id="{300EF61D-3AFA-1A86-E843-5BDBC919A8AC}"/>
                </a:ext>
              </a:extLst>
            </p:cNvPr>
            <p:cNvSpPr/>
            <p:nvPr/>
          </p:nvSpPr>
          <p:spPr>
            <a:xfrm rot="5400013">
              <a:off x="11745348" y="6223506"/>
              <a:ext cx="144447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6"/>
                <a:gd name="f8" fmla="val 29"/>
                <a:gd name="f9" fmla="val 3"/>
                <a:gd name="f10" fmla="val 40"/>
                <a:gd name="f11" fmla="val 22"/>
                <a:gd name="f12" fmla="val 25"/>
                <a:gd name="f13" fmla="val 11"/>
                <a:gd name="f14" fmla="val 6"/>
                <a:gd name="f15" fmla="+- 0 0 -90"/>
                <a:gd name="f16" fmla="*/ f3 1 44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26"/>
                <a:gd name="f27" fmla="*/ 29 f23 1"/>
                <a:gd name="f28" fmla="*/ 0 f22 1"/>
                <a:gd name="f29" fmla="*/ 26 f23 1"/>
                <a:gd name="f30" fmla="*/ 26 f22 1"/>
                <a:gd name="f31" fmla="+- f24 0 f1"/>
                <a:gd name="f32" fmla="*/ f27 1 44"/>
                <a:gd name="f33" fmla="*/ f28 1 26"/>
                <a:gd name="f34" fmla="*/ f29 1 44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xmlns="" id="{A3FEA395-87C4-B352-0DDE-6137B1E73909}"/>
                </a:ext>
              </a:extLst>
            </p:cNvPr>
            <p:cNvSpPr/>
            <p:nvPr/>
          </p:nvSpPr>
          <p:spPr>
            <a:xfrm rot="5400013">
              <a:off x="11733512" y="5541524"/>
              <a:ext cx="144447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2"/>
                <a:gd name="f8" fmla="val 31"/>
                <a:gd name="f9" fmla="val 1"/>
                <a:gd name="f10" fmla="val 40"/>
                <a:gd name="f11" fmla="val 8"/>
                <a:gd name="f12" fmla="val 43"/>
                <a:gd name="f13" fmla="val 16"/>
                <a:gd name="f14" fmla="val 29"/>
                <a:gd name="f15" fmla="val 7"/>
                <a:gd name="f16" fmla="+- 0 0 -90"/>
                <a:gd name="f17" fmla="*/ f3 1 44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2"/>
                <a:gd name="f28" fmla="*/ 31 f24 1"/>
                <a:gd name="f29" fmla="*/ 1 f23 1"/>
                <a:gd name="f30" fmla="*/ 43 f24 1"/>
                <a:gd name="f31" fmla="*/ 16 f23 1"/>
                <a:gd name="f32" fmla="+- f25 0 f1"/>
                <a:gd name="f33" fmla="*/ f28 1 44"/>
                <a:gd name="f34" fmla="*/ f29 1 32"/>
                <a:gd name="f35" fmla="*/ f30 1 44"/>
                <a:gd name="f36" fmla="*/ f31 1 3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2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xmlns="" id="{A350F852-C868-52EA-F17A-892317D86B53}"/>
                </a:ext>
              </a:extLst>
            </p:cNvPr>
            <p:cNvSpPr/>
            <p:nvPr/>
          </p:nvSpPr>
          <p:spPr>
            <a:xfrm rot="5400013">
              <a:off x="11737302" y="4025655"/>
              <a:ext cx="131152" cy="84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8"/>
                <a:gd name="f8" fmla="val 27"/>
                <a:gd name="f9" fmla="val 1"/>
                <a:gd name="f10" fmla="val 35"/>
                <a:gd name="f11" fmla="val 10"/>
                <a:gd name="f12" fmla="val 38"/>
                <a:gd name="f13" fmla="val 17"/>
                <a:gd name="f14" fmla="val 7"/>
                <a:gd name="f15" fmla="+- 0 0 -90"/>
                <a:gd name="f16" fmla="*/ f3 1 40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8"/>
                <a:gd name="f27" fmla="*/ 27 f23 1"/>
                <a:gd name="f28" fmla="*/ 1 f22 1"/>
                <a:gd name="f29" fmla="*/ 38 f23 1"/>
                <a:gd name="f30" fmla="*/ 17 f22 1"/>
                <a:gd name="f31" fmla="+- f24 0 f1"/>
                <a:gd name="f32" fmla="*/ f27 1 40"/>
                <a:gd name="f33" fmla="*/ f28 1 28"/>
                <a:gd name="f34" fmla="*/ f29 1 40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8">
                  <a:moveTo>
                    <a:pt x="f8" y="f9"/>
                  </a:moveTo>
                  <a:cubicBezTo>
                    <a:pt x="f10" y="f5"/>
                    <a:pt x="f6" y="f11"/>
                    <a:pt x="f12" y="f13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xmlns="" id="{DAD95FF3-F7CD-D0FC-2D7F-71B8F6DE3E2F}"/>
                </a:ext>
              </a:extLst>
            </p:cNvPr>
            <p:cNvSpPr/>
            <p:nvPr/>
          </p:nvSpPr>
          <p:spPr>
            <a:xfrm rot="5400013">
              <a:off x="11715150" y="5781481"/>
              <a:ext cx="144447" cy="102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31"/>
                <a:gd name="f9" fmla="val 39"/>
                <a:gd name="f10" fmla="val 12"/>
                <a:gd name="f11" fmla="val 42"/>
                <a:gd name="f12" fmla="val 19"/>
                <a:gd name="f13" fmla="val 25"/>
                <a:gd name="f14" fmla="val 8"/>
                <a:gd name="f15" fmla="+- 0 0 -90"/>
                <a:gd name="f16" fmla="*/ f3 1 44"/>
                <a:gd name="f17" fmla="*/ f4 1 3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4"/>
                <a:gd name="f26" fmla="*/ f22 1 34"/>
                <a:gd name="f27" fmla="*/ 31 f23 1"/>
                <a:gd name="f28" fmla="*/ 0 f22 1"/>
                <a:gd name="f29" fmla="*/ 42 f23 1"/>
                <a:gd name="f30" fmla="*/ 19 f22 1"/>
                <a:gd name="f31" fmla="+- f24 0 f1"/>
                <a:gd name="f32" fmla="*/ f27 1 44"/>
                <a:gd name="f33" fmla="*/ f28 1 34"/>
                <a:gd name="f34" fmla="*/ f29 1 44"/>
                <a:gd name="f35" fmla="*/ f30 1 3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4" h="34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xmlns="" id="{E03C4C36-A732-BE30-4597-677A254633B4}"/>
                </a:ext>
              </a:extLst>
            </p:cNvPr>
            <p:cNvSpPr/>
            <p:nvPr/>
          </p:nvSpPr>
          <p:spPr>
            <a:xfrm rot="5400013">
              <a:off x="11764208" y="2775564"/>
              <a:ext cx="121404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7"/>
                <a:gd name="f8" fmla="val 19"/>
                <a:gd name="f9" fmla="val 1"/>
                <a:gd name="f10" fmla="val 31"/>
                <a:gd name="f11" fmla="val 2"/>
                <a:gd name="f12" fmla="val 24"/>
                <a:gd name="f13" fmla="val 21"/>
                <a:gd name="f14" fmla="+- 0 0 -90"/>
                <a:gd name="f15" fmla="*/ f3 1 37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7"/>
                <a:gd name="f26" fmla="*/ 19 f22 1"/>
                <a:gd name="f27" fmla="*/ 1 f21 1"/>
                <a:gd name="f28" fmla="*/ 21 f22 1"/>
                <a:gd name="f29" fmla="*/ 27 f21 1"/>
                <a:gd name="f30" fmla="+- f23 0 f1"/>
                <a:gd name="f31" fmla="*/ f26 1 37"/>
                <a:gd name="f32" fmla="*/ f27 1 27"/>
                <a:gd name="f33" fmla="*/ f28 1 37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7">
                  <a:moveTo>
                    <a:pt x="f8" y="f9"/>
                  </a:moveTo>
                  <a:cubicBezTo>
                    <a:pt x="f10" y="f11"/>
                    <a:pt x="f6" y="f12"/>
                    <a:pt x="f13" y="f7"/>
                  </a:cubicBezTo>
                  <a:cubicBezTo>
                    <a:pt x="f9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xmlns="" id="{9734E40C-551D-6520-F884-EE7F9F11E5AA}"/>
                </a:ext>
              </a:extLst>
            </p:cNvPr>
            <p:cNvSpPr/>
            <p:nvPr/>
          </p:nvSpPr>
          <p:spPr>
            <a:xfrm rot="5400013">
              <a:off x="11722356" y="3794518"/>
              <a:ext cx="147986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6"/>
                <a:gd name="f8" fmla="val 22"/>
                <a:gd name="f9" fmla="val 32"/>
                <a:gd name="f10" fmla="val 2"/>
                <a:gd name="f11" fmla="val 28"/>
                <a:gd name="f12" fmla="val 10"/>
                <a:gd name="f13" fmla="val 24"/>
                <a:gd name="f14" fmla="val 9"/>
                <a:gd name="f15" fmla="+- 0 0 -90"/>
                <a:gd name="f16" fmla="*/ f3 1 45"/>
                <a:gd name="f17" fmla="*/ f4 1 2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5"/>
                <a:gd name="f26" fmla="*/ f22 1 26"/>
                <a:gd name="f27" fmla="*/ 22 f23 1"/>
                <a:gd name="f28" fmla="*/ 0 f22 1"/>
                <a:gd name="f29" fmla="*/ 28 f23 1"/>
                <a:gd name="f30" fmla="*/ 26 f22 1"/>
                <a:gd name="f31" fmla="+- f24 0 f1"/>
                <a:gd name="f32" fmla="*/ f27 1 45"/>
                <a:gd name="f33" fmla="*/ f28 1 26"/>
                <a:gd name="f34" fmla="*/ f29 1 45"/>
                <a:gd name="f35" fmla="*/ f30 1 2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5" h="26">
                  <a:moveTo>
                    <a:pt x="f8" y="f5"/>
                  </a:moveTo>
                  <a:cubicBezTo>
                    <a:pt x="f9" y="f10"/>
                    <a:pt x="f6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xmlns="" id="{B4893232-086D-D682-20AB-1C98EB7D59BC}"/>
                </a:ext>
              </a:extLst>
            </p:cNvPr>
            <p:cNvSpPr/>
            <p:nvPr/>
          </p:nvSpPr>
          <p:spPr>
            <a:xfrm rot="5400013">
              <a:off x="11717605" y="3561048"/>
              <a:ext cx="133813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6"/>
                <a:gd name="f8" fmla="val 19"/>
                <a:gd name="f9" fmla="val 9"/>
                <a:gd name="f10" fmla="val 28"/>
                <a:gd name="f11" fmla="val 7"/>
                <a:gd name="f12" fmla="val 8"/>
                <a:gd name="f13" fmla="val 1"/>
                <a:gd name="f14" fmla="+- 0 0 -90"/>
                <a:gd name="f15" fmla="*/ f3 1 4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"/>
                <a:gd name="f25" fmla="*/ f21 1 26"/>
                <a:gd name="f26" fmla="*/ 19 f22 1"/>
                <a:gd name="f27" fmla="*/ 0 f21 1"/>
                <a:gd name="f28" fmla="*/ 7 f22 1"/>
                <a:gd name="f29" fmla="*/ 19 f21 1"/>
                <a:gd name="f30" fmla="+- f23 0 f1"/>
                <a:gd name="f31" fmla="*/ f26 1 41"/>
                <a:gd name="f32" fmla="*/ f27 1 26"/>
                <a:gd name="f33" fmla="*/ f28 1 4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41" h="26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4" name="Freeform 62">
              <a:extLst>
                <a:ext uri="{FF2B5EF4-FFF2-40B4-BE49-F238E27FC236}">
                  <a16:creationId xmlns:a16="http://schemas.microsoft.com/office/drawing/2014/main" xmlns="" id="{E6928495-BF4E-F487-1D5C-DB0131EEAACB}"/>
                </a:ext>
              </a:extLst>
            </p:cNvPr>
            <p:cNvSpPr/>
            <p:nvPr/>
          </p:nvSpPr>
          <p:spPr>
            <a:xfrm rot="5400013">
              <a:off x="11508039" y="2895360"/>
              <a:ext cx="150647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2"/>
                <a:gd name="f10" fmla="val 1"/>
                <a:gd name="f11" fmla="val 21"/>
                <a:gd name="f12" fmla="val 29"/>
                <a:gd name="f13" fmla="val 10"/>
                <a:gd name="f14" fmla="val 24"/>
                <a:gd name="f15" fmla="val 9"/>
                <a:gd name="f16" fmla="+- 0 0 -90"/>
                <a:gd name="f17" fmla="*/ f3 1 46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6"/>
                <a:gd name="f27" fmla="*/ f23 1 25"/>
                <a:gd name="f28" fmla="*/ 23 f24 1"/>
                <a:gd name="f29" fmla="*/ 0 f23 1"/>
                <a:gd name="f30" fmla="*/ 29 f24 1"/>
                <a:gd name="f31" fmla="*/ 25 f23 1"/>
                <a:gd name="f32" fmla="+- f25 0 f1"/>
                <a:gd name="f33" fmla="*/ f28 1 46"/>
                <a:gd name="f34" fmla="*/ f29 1 25"/>
                <a:gd name="f35" fmla="*/ f30 1 46"/>
                <a:gd name="f36" fmla="*/ f31 1 25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xmlns="" id="{7C345671-5B5E-DD68-EF11-30686DD47362}"/>
                </a:ext>
              </a:extLst>
            </p:cNvPr>
            <p:cNvSpPr/>
            <p:nvPr/>
          </p:nvSpPr>
          <p:spPr>
            <a:xfrm rot="5400013">
              <a:off x="11519391" y="4033966"/>
              <a:ext cx="121404" cy="124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41"/>
                <a:gd name="f8" fmla="val 24"/>
                <a:gd name="f9" fmla="val 4"/>
                <a:gd name="f10" fmla="val 1"/>
                <a:gd name="f11" fmla="val 28"/>
                <a:gd name="f12" fmla="val 18"/>
                <a:gd name="f13" fmla="val 29"/>
                <a:gd name="f14" fmla="val 26"/>
                <a:gd name="f15" fmla="val 8"/>
                <a:gd name="f16" fmla="+- 0 0 -90"/>
                <a:gd name="f17" fmla="*/ f3 1 37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7"/>
                <a:gd name="f27" fmla="*/ f23 1 41"/>
                <a:gd name="f28" fmla="*/ 24 f24 1"/>
                <a:gd name="f29" fmla="*/ 4 f23 1"/>
                <a:gd name="f30" fmla="*/ 29 f24 1"/>
                <a:gd name="f31" fmla="*/ 26 f23 1"/>
                <a:gd name="f32" fmla="+- f25 0 f1"/>
                <a:gd name="f33" fmla="*/ f28 1 37"/>
                <a:gd name="f34" fmla="*/ f29 1 41"/>
                <a:gd name="f35" fmla="*/ f30 1 37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7" h="41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6" name="Freeform 64">
              <a:extLst>
                <a:ext uri="{FF2B5EF4-FFF2-40B4-BE49-F238E27FC236}">
                  <a16:creationId xmlns:a16="http://schemas.microsoft.com/office/drawing/2014/main" xmlns="" id="{E9FBA89B-29B4-77CA-37EC-BBB3F32991FA}"/>
                </a:ext>
              </a:extLst>
            </p:cNvPr>
            <p:cNvSpPr/>
            <p:nvPr/>
          </p:nvSpPr>
          <p:spPr>
            <a:xfrm rot="5400013">
              <a:off x="11487350" y="2627053"/>
              <a:ext cx="137352" cy="100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25"/>
                <a:gd name="f9" fmla="val 1"/>
                <a:gd name="f10" fmla="val 14"/>
                <a:gd name="f11" fmla="val 15"/>
                <a:gd name="f12" fmla="val 4"/>
                <a:gd name="f13" fmla="val 19"/>
                <a:gd name="f14" fmla="val 6"/>
                <a:gd name="f15" fmla="+- 0 0 -90"/>
                <a:gd name="f16" fmla="*/ f3 1 42"/>
                <a:gd name="f17" fmla="*/ f4 1 3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33"/>
                <a:gd name="f27" fmla="*/ 25 f23 1"/>
                <a:gd name="f28" fmla="*/ 1 f22 1"/>
                <a:gd name="f29" fmla="*/ 4 f23 1"/>
                <a:gd name="f30" fmla="*/ 19 f22 1"/>
                <a:gd name="f31" fmla="+- f24 0 f1"/>
                <a:gd name="f32" fmla="*/ f27 1 42"/>
                <a:gd name="f33" fmla="*/ f28 1 33"/>
                <a:gd name="f34" fmla="*/ f29 1 42"/>
                <a:gd name="f35" fmla="*/ f30 1 3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33">
                  <a:moveTo>
                    <a:pt x="f8" y="f9"/>
                  </a:moveTo>
                  <a:cubicBezTo>
                    <a:pt x="f6" y="f10"/>
                    <a:pt x="f11" y="f7"/>
                    <a:pt x="f12" y="f13"/>
                  </a:cubicBezTo>
                  <a:cubicBezTo>
                    <a:pt x="f5" y="f14"/>
                    <a:pt x="f11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7" name="Freeform 65">
              <a:extLst>
                <a:ext uri="{FF2B5EF4-FFF2-40B4-BE49-F238E27FC236}">
                  <a16:creationId xmlns:a16="http://schemas.microsoft.com/office/drawing/2014/main" xmlns="" id="{190464A6-6DD9-838E-82DD-CF3B8B38EB70}"/>
                </a:ext>
              </a:extLst>
            </p:cNvPr>
            <p:cNvSpPr/>
            <p:nvPr/>
          </p:nvSpPr>
          <p:spPr>
            <a:xfrm rot="5400013">
              <a:off x="11487987" y="3771072"/>
              <a:ext cx="121404" cy="79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6"/>
                <a:gd name="f8" fmla="val 19"/>
                <a:gd name="f9" fmla="val 31"/>
                <a:gd name="f10" fmla="val 1"/>
                <a:gd name="f11" fmla="val 23"/>
                <a:gd name="f12" fmla="val 22"/>
                <a:gd name="f13" fmla="val 2"/>
                <a:gd name="f14" fmla="+- 0 0 -90"/>
                <a:gd name="f15" fmla="*/ f3 1 37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"/>
                <a:gd name="f25" fmla="*/ f21 1 26"/>
                <a:gd name="f26" fmla="*/ 19 f22 1"/>
                <a:gd name="f27" fmla="*/ 0 f21 1"/>
                <a:gd name="f28" fmla="*/ 22 f22 1"/>
                <a:gd name="f29" fmla="*/ 26 f21 1"/>
                <a:gd name="f30" fmla="+- f23 0 f1"/>
                <a:gd name="f31" fmla="*/ f26 1 37"/>
                <a:gd name="f32" fmla="*/ f27 1 26"/>
                <a:gd name="f33" fmla="*/ f28 1 37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7" h="26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7"/>
                    <a:pt x="f5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8" name="Freeform 66">
              <a:extLst>
                <a:ext uri="{FF2B5EF4-FFF2-40B4-BE49-F238E27FC236}">
                  <a16:creationId xmlns:a16="http://schemas.microsoft.com/office/drawing/2014/main" xmlns="" id="{C97B76AB-6E2F-46FF-EA9A-F0A8FA95CE2E}"/>
                </a:ext>
              </a:extLst>
            </p:cNvPr>
            <p:cNvSpPr/>
            <p:nvPr/>
          </p:nvSpPr>
          <p:spPr>
            <a:xfrm rot="5400013">
              <a:off x="11475761" y="5317515"/>
              <a:ext cx="131152" cy="111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7"/>
                <a:gd name="f8" fmla="val 22"/>
                <a:gd name="f9" fmla="val 1"/>
                <a:gd name="f10" fmla="val 36"/>
                <a:gd name="f11" fmla="val 8"/>
                <a:gd name="f12" fmla="val 18"/>
                <a:gd name="f13" fmla="val 27"/>
                <a:gd name="f14" fmla="val 14"/>
                <a:gd name="f15" fmla="+- 0 0 -90"/>
                <a:gd name="f16" fmla="*/ f3 1 40"/>
                <a:gd name="f17" fmla="*/ f4 1 3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7"/>
                <a:gd name="f27" fmla="*/ 22 f23 1"/>
                <a:gd name="f28" fmla="*/ 1 f22 1"/>
                <a:gd name="f29" fmla="*/ 40 f23 1"/>
                <a:gd name="f30" fmla="*/ 18 f22 1"/>
                <a:gd name="f31" fmla="+- f24 0 f1"/>
                <a:gd name="f32" fmla="*/ f27 1 40"/>
                <a:gd name="f33" fmla="*/ f28 1 37"/>
                <a:gd name="f34" fmla="*/ f29 1 40"/>
                <a:gd name="f35" fmla="*/ f30 1 3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7">
                  <a:moveTo>
                    <a:pt x="f8" y="f9"/>
                  </a:moveTo>
                  <a:cubicBezTo>
                    <a:pt x="f10" y="f5"/>
                    <a:pt x="f6" y="f11"/>
                    <a:pt x="f6" y="f12"/>
                  </a:cubicBezTo>
                  <a:cubicBezTo>
                    <a:pt x="f13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9" name="Freeform 67">
              <a:extLst>
                <a:ext uri="{FF2B5EF4-FFF2-40B4-BE49-F238E27FC236}">
                  <a16:creationId xmlns:a16="http://schemas.microsoft.com/office/drawing/2014/main" xmlns="" id="{DE675A07-192E-FFE9-AD80-7567654B9E44}"/>
                </a:ext>
              </a:extLst>
            </p:cNvPr>
            <p:cNvSpPr/>
            <p:nvPr/>
          </p:nvSpPr>
          <p:spPr>
            <a:xfrm rot="5400013">
              <a:off x="11455940" y="4533530"/>
              <a:ext cx="157734" cy="118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39"/>
                <a:gd name="f8" fmla="val 28"/>
                <a:gd name="f9" fmla="val 1"/>
                <a:gd name="f10" fmla="val 43"/>
                <a:gd name="f11" fmla="val 5"/>
                <a:gd name="f12" fmla="val 46"/>
                <a:gd name="f13" fmla="val 11"/>
                <a:gd name="f14" fmla="val 17"/>
                <a:gd name="f15" fmla="+- 0 0 -90"/>
                <a:gd name="f16" fmla="*/ f3 1 48"/>
                <a:gd name="f17" fmla="*/ f4 1 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"/>
                <a:gd name="f26" fmla="*/ f22 1 39"/>
                <a:gd name="f27" fmla="*/ 28 f23 1"/>
                <a:gd name="f28" fmla="*/ 1 f22 1"/>
                <a:gd name="f29" fmla="*/ 46 f23 1"/>
                <a:gd name="f30" fmla="*/ 11 f22 1"/>
                <a:gd name="f31" fmla="+- f24 0 f1"/>
                <a:gd name="f32" fmla="*/ f27 1 48"/>
                <a:gd name="f33" fmla="*/ f28 1 39"/>
                <a:gd name="f34" fmla="*/ f29 1 48"/>
                <a:gd name="f35" fmla="*/ f30 1 3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8" h="39">
                  <a:moveTo>
                    <a:pt x="f8" y="f9"/>
                  </a:moveTo>
                  <a:cubicBezTo>
                    <a:pt x="f7" y="f5"/>
                    <a:pt x="f10" y="f11"/>
                    <a:pt x="f12" y="f13"/>
                  </a:cubicBezTo>
                  <a:cubicBezTo>
                    <a:pt x="f6" y="f7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0" name="Freeform 68">
              <a:extLst>
                <a:ext uri="{FF2B5EF4-FFF2-40B4-BE49-F238E27FC236}">
                  <a16:creationId xmlns:a16="http://schemas.microsoft.com/office/drawing/2014/main" xmlns="" id="{5B5DF270-7593-610D-3565-8FFDF9AE160A}"/>
                </a:ext>
              </a:extLst>
            </p:cNvPr>
            <p:cNvSpPr/>
            <p:nvPr/>
          </p:nvSpPr>
          <p:spPr>
            <a:xfrm rot="5400013">
              <a:off x="11483327" y="3190789"/>
              <a:ext cx="115205" cy="124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1"/>
                <a:gd name="f8" fmla="val 16"/>
                <a:gd name="f9" fmla="val 4"/>
                <a:gd name="f10" fmla="val 5"/>
                <a:gd name="f11" fmla="val 32"/>
                <a:gd name="f12" fmla="val 33"/>
                <a:gd name="f13" fmla="val 15"/>
                <a:gd name="f14" fmla="val 34"/>
                <a:gd name="f15" fmla="val 23"/>
                <a:gd name="f16" fmla="+- 0 0 -90"/>
                <a:gd name="f17" fmla="*/ f3 1 35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5"/>
                <a:gd name="f27" fmla="*/ f23 1 41"/>
                <a:gd name="f28" fmla="*/ 16 f24 1"/>
                <a:gd name="f29" fmla="*/ 4 f23 1"/>
                <a:gd name="f30" fmla="*/ 33 f24 1"/>
                <a:gd name="f31" fmla="*/ 15 f23 1"/>
                <a:gd name="f32" fmla="+- f25 0 f1"/>
                <a:gd name="f33" fmla="*/ f28 1 35"/>
                <a:gd name="f34" fmla="*/ f29 1 41"/>
                <a:gd name="f35" fmla="*/ f30 1 35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5" h="41">
                  <a:moveTo>
                    <a:pt x="f8" y="f9"/>
                  </a:moveTo>
                  <a:cubicBezTo>
                    <a:pt x="f6" y="f10"/>
                    <a:pt x="f11" y="f5"/>
                    <a:pt x="f12" y="f13"/>
                  </a:cubicBezTo>
                  <a:cubicBezTo>
                    <a:pt x="f14" y="f7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1" name="Freeform 69">
              <a:extLst>
                <a:ext uri="{FF2B5EF4-FFF2-40B4-BE49-F238E27FC236}">
                  <a16:creationId xmlns:a16="http://schemas.microsoft.com/office/drawing/2014/main" xmlns="" id="{9DDCDA7F-4B09-46A0-2D12-46228F034FB7}"/>
                </a:ext>
              </a:extLst>
            </p:cNvPr>
            <p:cNvSpPr/>
            <p:nvPr/>
          </p:nvSpPr>
          <p:spPr>
            <a:xfrm rot="5400013">
              <a:off x="11462584" y="5599753"/>
              <a:ext cx="144447" cy="111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7"/>
                <a:gd name="f8" fmla="val 29"/>
                <a:gd name="f9" fmla="val 36"/>
                <a:gd name="f10" fmla="val 2"/>
                <a:gd name="f11" fmla="val 12"/>
                <a:gd name="f12" fmla="val 42"/>
                <a:gd name="f13" fmla="val 21"/>
                <a:gd name="f14" fmla="val 25"/>
                <a:gd name="f15" fmla="val 7"/>
                <a:gd name="f16" fmla="+- 0 0 -90"/>
                <a:gd name="f17" fmla="*/ f3 1 44"/>
                <a:gd name="f18" fmla="*/ f4 1 3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4"/>
                <a:gd name="f27" fmla="*/ f23 1 37"/>
                <a:gd name="f28" fmla="*/ 29 f24 1"/>
                <a:gd name="f29" fmla="*/ 0 f23 1"/>
                <a:gd name="f30" fmla="*/ 42 f24 1"/>
                <a:gd name="f31" fmla="*/ 21 f23 1"/>
                <a:gd name="f32" fmla="+- f25 0 f1"/>
                <a:gd name="f33" fmla="*/ f28 1 44"/>
                <a:gd name="f34" fmla="*/ f29 1 37"/>
                <a:gd name="f35" fmla="*/ f30 1 44"/>
                <a:gd name="f36" fmla="*/ f31 1 3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4" h="3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2" name="Freeform 70">
              <a:extLst>
                <a:ext uri="{FF2B5EF4-FFF2-40B4-BE49-F238E27FC236}">
                  <a16:creationId xmlns:a16="http://schemas.microsoft.com/office/drawing/2014/main" xmlns="" id="{22F9A304-A13C-CA42-F9FD-59E67DC8C18A}"/>
                </a:ext>
              </a:extLst>
            </p:cNvPr>
            <p:cNvSpPr/>
            <p:nvPr/>
          </p:nvSpPr>
          <p:spPr>
            <a:xfrm rot="5400013">
              <a:off x="11426808" y="6191503"/>
              <a:ext cx="131152" cy="75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5"/>
                <a:gd name="f8" fmla="val 18"/>
                <a:gd name="f9" fmla="val 9"/>
                <a:gd name="f10" fmla="val 26"/>
                <a:gd name="f11" fmla="val 7"/>
                <a:gd name="f12" fmla="val 21"/>
                <a:gd name="f13" fmla="val 11"/>
                <a:gd name="f14" fmla="val 5"/>
                <a:gd name="f15" fmla="+- 0 0 -90"/>
                <a:gd name="f16" fmla="*/ f3 1 40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5"/>
                <a:gd name="f27" fmla="*/ 18 f23 1"/>
                <a:gd name="f28" fmla="*/ 0 f22 1"/>
                <a:gd name="f29" fmla="*/ 7 f23 1"/>
                <a:gd name="f30" fmla="*/ 21 f22 1"/>
                <a:gd name="f31" fmla="+- f24 0 f1"/>
                <a:gd name="f32" fmla="*/ f27 1 40"/>
                <a:gd name="f33" fmla="*/ f28 1 25"/>
                <a:gd name="f34" fmla="*/ f29 1 40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5">
                  <a:moveTo>
                    <a:pt x="f8" y="f5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5" y="f13"/>
                    <a:pt x="f14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3" name="Freeform 71">
              <a:extLst>
                <a:ext uri="{FF2B5EF4-FFF2-40B4-BE49-F238E27FC236}">
                  <a16:creationId xmlns:a16="http://schemas.microsoft.com/office/drawing/2014/main" xmlns="" id="{352EDA38-07F5-C81A-7B04-DF0F8DF4E698}"/>
                </a:ext>
              </a:extLst>
            </p:cNvPr>
            <p:cNvSpPr/>
            <p:nvPr/>
          </p:nvSpPr>
          <p:spPr>
            <a:xfrm rot="5400013">
              <a:off x="11474133" y="5079104"/>
              <a:ext cx="131152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0"/>
                <a:gd name="f8" fmla="val 22"/>
                <a:gd name="f9" fmla="val 39"/>
                <a:gd name="f10" fmla="val 3"/>
                <a:gd name="f11" fmla="val 16"/>
                <a:gd name="f12" fmla="val 26"/>
                <a:gd name="f13" fmla="val 7"/>
                <a:gd name="f14" fmla="val 14"/>
                <a:gd name="f15" fmla="val 4"/>
                <a:gd name="f16" fmla="+- 0 0 -90"/>
                <a:gd name="f17" fmla="*/ f3 1 40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0"/>
                <a:gd name="f27" fmla="*/ f23 1 30"/>
                <a:gd name="f28" fmla="*/ 22 f24 1"/>
                <a:gd name="f29" fmla="*/ 0 f23 1"/>
                <a:gd name="f30" fmla="*/ 16 f24 1"/>
                <a:gd name="f31" fmla="*/ 26 f23 1"/>
                <a:gd name="f32" fmla="+- f25 0 f1"/>
                <a:gd name="f33" fmla="*/ f28 1 40"/>
                <a:gd name="f34" fmla="*/ f29 1 30"/>
                <a:gd name="f35" fmla="*/ f30 1 40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0" h="30">
                  <a:moveTo>
                    <a:pt x="f8" y="f5"/>
                  </a:moveTo>
                  <a:cubicBezTo>
                    <a:pt x="f9" y="f10"/>
                    <a:pt x="f6" y="f7"/>
                    <a:pt x="f11" y="f12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4" name="Freeform 72">
              <a:extLst>
                <a:ext uri="{FF2B5EF4-FFF2-40B4-BE49-F238E27FC236}">
                  <a16:creationId xmlns:a16="http://schemas.microsoft.com/office/drawing/2014/main" xmlns="" id="{2E66CFBB-FB00-0115-35AC-8F18A7D24B12}"/>
                </a:ext>
              </a:extLst>
            </p:cNvPr>
            <p:cNvSpPr/>
            <p:nvPr/>
          </p:nvSpPr>
          <p:spPr>
            <a:xfrm rot="5400013">
              <a:off x="11470869" y="4852250"/>
              <a:ext cx="131152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0"/>
                <a:gd name="f8" fmla="val 22"/>
                <a:gd name="f9" fmla="val 1"/>
                <a:gd name="f10" fmla="val 17"/>
                <a:gd name="f11" fmla="val 26"/>
                <a:gd name="f12" fmla="val 7"/>
                <a:gd name="f13" fmla="val 15"/>
                <a:gd name="f14" fmla="val 5"/>
                <a:gd name="f15" fmla="+- 0 0 -90"/>
                <a:gd name="f16" fmla="*/ f3 1 40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30"/>
                <a:gd name="f27" fmla="*/ 22 f23 1"/>
                <a:gd name="f28" fmla="*/ 0 f22 1"/>
                <a:gd name="f29" fmla="*/ 17 f23 1"/>
                <a:gd name="f30" fmla="*/ 26 f22 1"/>
                <a:gd name="f31" fmla="+- f24 0 f1"/>
                <a:gd name="f32" fmla="*/ f27 1 40"/>
                <a:gd name="f33" fmla="*/ f28 1 30"/>
                <a:gd name="f34" fmla="*/ f29 1 40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30">
                  <a:moveTo>
                    <a:pt x="f8" y="f5"/>
                  </a:moveTo>
                  <a:cubicBezTo>
                    <a:pt x="f6" y="f9"/>
                    <a:pt x="f6" y="f7"/>
                    <a:pt x="f10" y="f11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5" name="Freeform 73">
              <a:extLst>
                <a:ext uri="{FF2B5EF4-FFF2-40B4-BE49-F238E27FC236}">
                  <a16:creationId xmlns:a16="http://schemas.microsoft.com/office/drawing/2014/main" xmlns="" id="{BD39DBE1-8DCE-B587-1B27-6605ACF5E26B}"/>
                </a:ext>
              </a:extLst>
            </p:cNvPr>
            <p:cNvSpPr/>
            <p:nvPr/>
          </p:nvSpPr>
          <p:spPr>
            <a:xfrm rot="5400013">
              <a:off x="11475742" y="4352602"/>
              <a:ext cx="121404" cy="8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8"/>
                <a:gd name="f8" fmla="val 13"/>
                <a:gd name="f9" fmla="val 2"/>
                <a:gd name="f10" fmla="val 23"/>
                <a:gd name="f11" fmla="val 25"/>
                <a:gd name="f12" fmla="val 4"/>
                <a:gd name="f13" fmla="val 29"/>
                <a:gd name="f14" fmla="val 9"/>
                <a:gd name="f15" fmla="val 19"/>
                <a:gd name="f16" fmla="val 14"/>
                <a:gd name="f17" fmla="val 21"/>
                <a:gd name="f18" fmla="val 7"/>
                <a:gd name="f19" fmla="+- 0 0 -90"/>
                <a:gd name="f20" fmla="*/ f3 1 37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7"/>
                <a:gd name="f30" fmla="*/ f26 1 28"/>
                <a:gd name="f31" fmla="*/ 13 f27 1"/>
                <a:gd name="f32" fmla="*/ 2 f26 1"/>
                <a:gd name="f33" fmla="*/ 29 f27 1"/>
                <a:gd name="f34" fmla="*/ 9 f26 1"/>
                <a:gd name="f35" fmla="*/ 14 f27 1"/>
                <a:gd name="f36" fmla="*/ 28 f26 1"/>
                <a:gd name="f37" fmla="+- f28 0 f1"/>
                <a:gd name="f38" fmla="*/ f31 1 37"/>
                <a:gd name="f39" fmla="*/ f32 1 28"/>
                <a:gd name="f40" fmla="*/ f33 1 37"/>
                <a:gd name="f41" fmla="*/ f34 1 28"/>
                <a:gd name="f42" fmla="*/ f35 1 37"/>
                <a:gd name="f43" fmla="*/ f36 1 2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7" h="28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6" y="f15"/>
                    <a:pt x="f11" y="f11"/>
                    <a:pt x="f16" y="f7"/>
                  </a:cubicBezTo>
                  <a:cubicBezTo>
                    <a:pt x="f12" y="f17"/>
                    <a:pt x="f5" y="f18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xmlns="" id="{DAF78AA1-98B6-411F-85FE-0A6C31258BE5}"/>
                </a:ext>
              </a:extLst>
            </p:cNvPr>
            <p:cNvSpPr/>
            <p:nvPr/>
          </p:nvSpPr>
          <p:spPr>
            <a:xfrm rot="5400013">
              <a:off x="11443692" y="5932888"/>
              <a:ext cx="137352" cy="120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40"/>
                <a:gd name="f8" fmla="val 19"/>
                <a:gd name="f9" fmla="val 10"/>
                <a:gd name="f10" fmla="val 20"/>
                <a:gd name="f11" fmla="val 4"/>
                <a:gd name="f12" fmla="val 6"/>
                <a:gd name="f13" fmla="val 8"/>
                <a:gd name="f14" fmla="val 1"/>
                <a:gd name="f15" fmla="+- 0 0 -90"/>
                <a:gd name="f16" fmla="*/ f3 1 42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2"/>
                <a:gd name="f26" fmla="*/ f22 1 40"/>
                <a:gd name="f27" fmla="*/ 19 f23 1"/>
                <a:gd name="f28" fmla="*/ 0 f22 1"/>
                <a:gd name="f29" fmla="*/ 4 f23 1"/>
                <a:gd name="f30" fmla="*/ 19 f22 1"/>
                <a:gd name="f31" fmla="+- f24 0 f1"/>
                <a:gd name="f32" fmla="*/ f27 1 42"/>
                <a:gd name="f33" fmla="*/ f28 1 40"/>
                <a:gd name="f34" fmla="*/ f29 1 42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2" h="40">
                  <a:moveTo>
                    <a:pt x="f8" y="f5"/>
                  </a:moveTo>
                  <a:cubicBezTo>
                    <a:pt x="f6" y="f9"/>
                    <a:pt x="f10" y="f7"/>
                    <a:pt x="f11" y="f8"/>
                  </a:cubicBezTo>
                  <a:cubicBezTo>
                    <a:pt x="f5" y="f12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7" name="Freeform 75">
              <a:extLst>
                <a:ext uri="{FF2B5EF4-FFF2-40B4-BE49-F238E27FC236}">
                  <a16:creationId xmlns:a16="http://schemas.microsoft.com/office/drawing/2014/main" xmlns="" id="{B25A9EE4-FE79-7488-3BE8-DB7EF065E3FE}"/>
                </a:ext>
              </a:extLst>
            </p:cNvPr>
            <p:cNvSpPr/>
            <p:nvPr/>
          </p:nvSpPr>
          <p:spPr>
            <a:xfrm rot="5400013">
              <a:off x="11538707" y="2387292"/>
              <a:ext cx="128491" cy="78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6"/>
                <a:gd name="f8" fmla="val 23"/>
                <a:gd name="f9" fmla="val 3"/>
                <a:gd name="f10" fmla="val 34"/>
                <a:gd name="f11" fmla="val 25"/>
                <a:gd name="f12" fmla="val 19"/>
                <a:gd name="f13" fmla="val 7"/>
                <a:gd name="f14" fmla="+- 0 0 -90"/>
                <a:gd name="f15" fmla="*/ f3 1 39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"/>
                <a:gd name="f25" fmla="*/ f21 1 26"/>
                <a:gd name="f26" fmla="*/ 23 f22 1"/>
                <a:gd name="f27" fmla="*/ 0 f21 1"/>
                <a:gd name="f28" fmla="*/ 19 f22 1"/>
                <a:gd name="f29" fmla="*/ 26 f21 1"/>
                <a:gd name="f30" fmla="+- f23 0 f1"/>
                <a:gd name="f31" fmla="*/ f26 1 39"/>
                <a:gd name="f32" fmla="*/ f27 1 26"/>
                <a:gd name="f33" fmla="*/ f28 1 39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9" h="26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8" name="Freeform 77">
              <a:extLst>
                <a:ext uri="{FF2B5EF4-FFF2-40B4-BE49-F238E27FC236}">
                  <a16:creationId xmlns:a16="http://schemas.microsoft.com/office/drawing/2014/main" xmlns="" id="{BDBF85A6-3D97-1621-56C6-95DBA9607D50}"/>
                </a:ext>
              </a:extLst>
            </p:cNvPr>
            <p:cNvSpPr/>
            <p:nvPr/>
          </p:nvSpPr>
          <p:spPr>
            <a:xfrm rot="5400013">
              <a:off x="11443944" y="3551575"/>
              <a:ext cx="151534" cy="7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5"/>
                <a:gd name="f8" fmla="val 23"/>
                <a:gd name="f9" fmla="val 33"/>
                <a:gd name="f10" fmla="val 1"/>
                <a:gd name="f11" fmla="val 21"/>
                <a:gd name="f12" fmla="val 29"/>
                <a:gd name="f13" fmla="val 10"/>
                <a:gd name="f14" fmla="val 9"/>
                <a:gd name="f15" fmla="+- 0 0 -90"/>
                <a:gd name="f16" fmla="*/ f3 1 46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25"/>
                <a:gd name="f27" fmla="*/ 23 f23 1"/>
                <a:gd name="f28" fmla="*/ 0 f22 1"/>
                <a:gd name="f29" fmla="*/ 29 f23 1"/>
                <a:gd name="f30" fmla="*/ 25 f22 1"/>
                <a:gd name="f31" fmla="+- f24 0 f1"/>
                <a:gd name="f32" fmla="*/ f27 1 46"/>
                <a:gd name="f33" fmla="*/ f28 1 25"/>
                <a:gd name="f34" fmla="*/ f29 1 46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6" h="25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8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9" name="Freeform 85">
              <a:extLst>
                <a:ext uri="{FF2B5EF4-FFF2-40B4-BE49-F238E27FC236}">
                  <a16:creationId xmlns:a16="http://schemas.microsoft.com/office/drawing/2014/main" xmlns="" id="{D3AF7305-425D-2F8F-0A56-21FCC2530D8F}"/>
                </a:ext>
              </a:extLst>
            </p:cNvPr>
            <p:cNvSpPr/>
            <p:nvPr/>
          </p:nvSpPr>
          <p:spPr>
            <a:xfrm rot="5400013">
              <a:off x="11430205" y="6379380"/>
              <a:ext cx="127604" cy="97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32"/>
                <a:gd name="f8" fmla="val 21"/>
                <a:gd name="f9" fmla="val 2"/>
                <a:gd name="f10" fmla="val 13"/>
                <a:gd name="f11" fmla="val 20"/>
                <a:gd name="f12" fmla="val 3"/>
                <a:gd name="f13" fmla="val 23"/>
                <a:gd name="f14" fmla="val 1"/>
                <a:gd name="f15" fmla="+- 0 0 -90"/>
                <a:gd name="f16" fmla="*/ f3 1 39"/>
                <a:gd name="f17" fmla="*/ f4 1 3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32"/>
                <a:gd name="f27" fmla="*/ 21 f23 1"/>
                <a:gd name="f28" fmla="*/ 0 f22 1"/>
                <a:gd name="f29" fmla="*/ 13 f23 1"/>
                <a:gd name="f30" fmla="*/ 20 f22 1"/>
                <a:gd name="f31" fmla="+- f24 0 f1"/>
                <a:gd name="f32" fmla="*/ f27 1 39"/>
                <a:gd name="f33" fmla="*/ f28 1 32"/>
                <a:gd name="f34" fmla="*/ f29 1 39"/>
                <a:gd name="f35" fmla="*/ f30 1 3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32">
                  <a:moveTo>
                    <a:pt x="f8" y="f5"/>
                  </a:moveTo>
                  <a:cubicBezTo>
                    <a:pt x="f6" y="f9"/>
                    <a:pt x="f7" y="f7"/>
                    <a:pt x="f10" y="f11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0" name="Freeform 87">
              <a:extLst>
                <a:ext uri="{FF2B5EF4-FFF2-40B4-BE49-F238E27FC236}">
                  <a16:creationId xmlns:a16="http://schemas.microsoft.com/office/drawing/2014/main" xmlns="" id="{76EA4486-6BB2-DF6A-B2DE-13C0F5E4A394}"/>
                </a:ext>
              </a:extLst>
            </p:cNvPr>
            <p:cNvSpPr/>
            <p:nvPr/>
          </p:nvSpPr>
          <p:spPr>
            <a:xfrm rot="5400013">
              <a:off x="11454693" y="6633629"/>
              <a:ext cx="134700" cy="90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0"/>
                <a:gd name="f8" fmla="val 27"/>
                <a:gd name="f9" fmla="val 35"/>
                <a:gd name="f10" fmla="val 40"/>
                <a:gd name="f11" fmla="val 11"/>
                <a:gd name="f12" fmla="val 19"/>
                <a:gd name="f13" fmla="val 21"/>
                <a:gd name="f14" fmla="val 10"/>
                <a:gd name="f15" fmla="+- 0 0 -90"/>
                <a:gd name="f16" fmla="*/ f3 1 41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0"/>
                <a:gd name="f27" fmla="*/ 27 f23 1"/>
                <a:gd name="f28" fmla="*/ 0 f22 1"/>
                <a:gd name="f29" fmla="*/ 41 f23 1"/>
                <a:gd name="f30" fmla="*/ 19 f22 1"/>
                <a:gd name="f31" fmla="+- f24 0 f1"/>
                <a:gd name="f32" fmla="*/ f27 1 41"/>
                <a:gd name="f33" fmla="*/ f28 1 30"/>
                <a:gd name="f34" fmla="*/ f29 1 41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1" name="Freeform 88">
              <a:extLst>
                <a:ext uri="{FF2B5EF4-FFF2-40B4-BE49-F238E27FC236}">
                  <a16:creationId xmlns:a16="http://schemas.microsoft.com/office/drawing/2014/main" xmlns="" id="{D2E17636-6D2C-D81F-4D89-4118EEF8B97E}"/>
                </a:ext>
              </a:extLst>
            </p:cNvPr>
            <p:cNvSpPr/>
            <p:nvPr/>
          </p:nvSpPr>
          <p:spPr>
            <a:xfrm rot="5400013">
              <a:off x="11518248" y="5648843"/>
              <a:ext cx="6199" cy="6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0 f14 1"/>
                <a:gd name="f18" fmla="*/ 2 f14 1"/>
                <a:gd name="f19" fmla="+- f15 0 f1"/>
                <a:gd name="f20" fmla="*/ f17 1 2"/>
                <a:gd name="f21" fmla="*/ f18 1 2"/>
                <a:gd name="f22" fmla="*/ 0 1 f16"/>
                <a:gd name="f23" fmla="*/ f12 1 f16"/>
                <a:gd name="f24" fmla="*/ f20 1 f16"/>
                <a:gd name="f25" fmla="*/ f21 1 f16"/>
                <a:gd name="f26" fmla="*/ f22 f9 1"/>
                <a:gd name="f27" fmla="*/ f23 f9 1"/>
                <a:gd name="f28" fmla="*/ f23 f10 1"/>
                <a:gd name="f29" fmla="*/ f22 f10 1"/>
                <a:gd name="f30" fmla="*/ f24 f9 1"/>
                <a:gd name="f31" fmla="*/ f24 f10 1"/>
                <a:gd name="f32" fmla="*/ f25 f9 1"/>
                <a:gd name="f33" fmla="*/ f2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">
                  <a:pos x="f30" y="f31"/>
                </a:cxn>
                <a:cxn ang="f19">
                  <a:pos x="f32" y="f33"/>
                </a:cxn>
                <a:cxn ang="f19">
                  <a:pos x="f30" y="f31"/>
                </a:cxn>
              </a:cxnLst>
              <a:rect l="f26" t="f29" r="f27" b="f28"/>
              <a:pathLst>
                <a:path w="2" h="2">
                  <a:moveTo>
                    <a:pt x="f5" y="f5"/>
                  </a:moveTo>
                  <a:cubicBezTo>
                    <a:pt x="f7" y="f5"/>
                    <a:pt x="f7" y="f7"/>
                    <a:pt x="f6" y="f6"/>
                  </a:cubicBezTo>
                  <a:cubicBezTo>
                    <a:pt x="f7" y="f6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hemian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998</Words>
  <Application>Microsoft Office PowerPoint</Application>
  <PresentationFormat>Panoramiczny</PresentationFormat>
  <Paragraphs>156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Avenir Next LT Pro</vt:lpstr>
      <vt:lpstr>Calibri</vt:lpstr>
      <vt:lpstr>Modern Love</vt:lpstr>
      <vt:lpstr>Modern No. 20</vt:lpstr>
      <vt:lpstr>Söhne</vt:lpstr>
      <vt:lpstr>Times New Roman</vt:lpstr>
      <vt:lpstr>Wingdings</vt:lpstr>
      <vt:lpstr>BohemianVTI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Konto Microsoft</cp:lastModifiedBy>
  <cp:revision>565</cp:revision>
  <dcterms:created xsi:type="dcterms:W3CDTF">2024-04-18T08:20:13Z</dcterms:created>
  <dcterms:modified xsi:type="dcterms:W3CDTF">2024-05-18T17:42:51Z</dcterms:modified>
</cp:coreProperties>
</file>